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7" r:id="rId4"/>
    <p:sldId id="264" r:id="rId5"/>
    <p:sldId id="263" r:id="rId6"/>
    <p:sldId id="262" r:id="rId7"/>
    <p:sldId id="261" r:id="rId8"/>
    <p:sldId id="258" r:id="rId9"/>
    <p:sldId id="259" r:id="rId10"/>
    <p:sldId id="267" r:id="rId11"/>
    <p:sldId id="260" r:id="rId12"/>
    <p:sldId id="265" r:id="rId13"/>
    <p:sldId id="266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0B9C4A-544F-4488-B7C3-3EC427E980D3}" type="doc">
      <dgm:prSet loTypeId="urn:microsoft.com/office/officeart/2005/8/layout/hierarchy4" loCatId="hierarchy" qsTypeId="urn:microsoft.com/office/officeart/2005/8/quickstyle/3d2" qsCatId="3D" csTypeId="urn:microsoft.com/office/officeart/2005/8/colors/accent1_4" csCatId="accent1" phldr="1"/>
      <dgm:spPr/>
      <dgm:t>
        <a:bodyPr/>
        <a:lstStyle/>
        <a:p>
          <a:endParaRPr lang="en-SG"/>
        </a:p>
      </dgm:t>
    </dgm:pt>
    <dgm:pt modelId="{8A83044B-28BA-42D8-B780-E48A214337D5}">
      <dgm:prSet phldrT="[Text]" custT="1"/>
      <dgm:spPr/>
      <dgm:t>
        <a:bodyPr/>
        <a:lstStyle/>
        <a:p>
          <a:r>
            <a:rPr lang="en-US" sz="2800" dirty="0"/>
            <a:t>ITF</a:t>
          </a:r>
          <a:br>
            <a:rPr lang="en-US" sz="2800" dirty="0"/>
          </a:br>
          <a:r>
            <a:rPr lang="en-US" sz="2800" dirty="0"/>
            <a:t>President Ri Yong Son</a:t>
          </a:r>
          <a:endParaRPr lang="en-SG" sz="2800" dirty="0"/>
        </a:p>
      </dgm:t>
    </dgm:pt>
    <dgm:pt modelId="{25E03C81-FC00-4124-AC3A-3D9FEA5BD924}" type="parTrans" cxnId="{0ABEB305-418A-4B7F-9AA9-FE91FFC9705E}">
      <dgm:prSet/>
      <dgm:spPr/>
      <dgm:t>
        <a:bodyPr/>
        <a:lstStyle/>
        <a:p>
          <a:endParaRPr lang="en-SG"/>
        </a:p>
      </dgm:t>
    </dgm:pt>
    <dgm:pt modelId="{D9A9089D-A9B9-4A63-9916-A80C21F29764}" type="sibTrans" cxnId="{0ABEB305-418A-4B7F-9AA9-FE91FFC9705E}">
      <dgm:prSet/>
      <dgm:spPr/>
      <dgm:t>
        <a:bodyPr/>
        <a:lstStyle/>
        <a:p>
          <a:endParaRPr lang="en-SG"/>
        </a:p>
      </dgm:t>
    </dgm:pt>
    <dgm:pt modelId="{7D247F3F-81FD-46B1-A188-0C0AA8F8FF39}">
      <dgm:prSet phldrT="[Text]" custT="1"/>
      <dgm:spPr/>
      <dgm:t>
        <a:bodyPr/>
        <a:lstStyle/>
        <a:p>
          <a:r>
            <a:rPr lang="en-US" sz="2000" dirty="0"/>
            <a:t>ITF Vice President</a:t>
          </a:r>
          <a:br>
            <a:rPr lang="en-US" sz="2000" dirty="0"/>
          </a:br>
          <a:r>
            <a:rPr lang="en-US" sz="2000" dirty="0"/>
            <a:t> Grandmaster Leong Wai Meng</a:t>
          </a:r>
          <a:endParaRPr lang="en-SG" sz="2000" dirty="0"/>
        </a:p>
      </dgm:t>
    </dgm:pt>
    <dgm:pt modelId="{79EA26B4-404C-404B-A25B-78E608E5DB92}" type="parTrans" cxnId="{DD8EC4E3-FA66-40AC-AF23-F303D45EBC36}">
      <dgm:prSet/>
      <dgm:spPr/>
      <dgm:t>
        <a:bodyPr/>
        <a:lstStyle/>
        <a:p>
          <a:endParaRPr lang="en-SG"/>
        </a:p>
      </dgm:t>
    </dgm:pt>
    <dgm:pt modelId="{577EBA71-5AD2-44CE-8BC5-43A4B5A528ED}" type="sibTrans" cxnId="{DD8EC4E3-FA66-40AC-AF23-F303D45EBC36}">
      <dgm:prSet/>
      <dgm:spPr/>
      <dgm:t>
        <a:bodyPr/>
        <a:lstStyle/>
        <a:p>
          <a:endParaRPr lang="en-SG"/>
        </a:p>
      </dgm:t>
    </dgm:pt>
    <dgm:pt modelId="{D28ABDA7-8DE7-4D68-B812-38464939DEA5}">
      <dgm:prSet phldrT="[Text]" custT="1"/>
      <dgm:spPr/>
      <dgm:t>
        <a:bodyPr/>
        <a:lstStyle/>
        <a:p>
          <a:r>
            <a:rPr lang="en-US" sz="1000" b="1" kern="1200" dirty="0"/>
            <a:t>Chairman:</a:t>
          </a:r>
          <a:br>
            <a:rPr lang="en-US" sz="1000" b="1" kern="1200" dirty="0"/>
          </a:br>
          <a:r>
            <a:rPr lang="en-US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Mst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 Derrick Chan</a:t>
          </a:r>
          <a:endParaRPr lang="en-SG" sz="1000" kern="1200" dirty="0">
            <a:solidFill>
              <a:prstClr val="white"/>
            </a:solidFill>
            <a:latin typeface="Trebuchet MS" panose="020B0603020202020204"/>
            <a:ea typeface="+mn-ea"/>
            <a:cs typeface="+mn-cs"/>
          </a:endParaRPr>
        </a:p>
      </dgm:t>
    </dgm:pt>
    <dgm:pt modelId="{62AEA54E-AA09-475F-A4D2-3BA465176D51}" type="parTrans" cxnId="{66C3CCFD-9B2D-476F-987C-0C4FFF95C375}">
      <dgm:prSet/>
      <dgm:spPr/>
      <dgm:t>
        <a:bodyPr/>
        <a:lstStyle/>
        <a:p>
          <a:endParaRPr lang="en-SG"/>
        </a:p>
      </dgm:t>
    </dgm:pt>
    <dgm:pt modelId="{5EC0D097-CD95-47FF-9A14-A35ABADA5162}" type="sibTrans" cxnId="{66C3CCFD-9B2D-476F-987C-0C4FFF95C375}">
      <dgm:prSet/>
      <dgm:spPr/>
      <dgm:t>
        <a:bodyPr/>
        <a:lstStyle/>
        <a:p>
          <a:endParaRPr lang="en-SG"/>
        </a:p>
      </dgm:t>
    </dgm:pt>
    <dgm:pt modelId="{C0CD954C-0B66-475F-8C78-0BCE93ABF988}">
      <dgm:prSet phldrT="[Text]"/>
      <dgm:spPr/>
      <dgm:t>
        <a:bodyPr/>
        <a:lstStyle/>
        <a:p>
          <a:r>
            <a:rPr lang="en-US" b="1" dirty="0"/>
            <a:t>Vice-Chairman / TUE: </a:t>
          </a:r>
          <a:r>
            <a:rPr lang="en-US" dirty="0"/>
            <a:t> </a:t>
          </a:r>
          <a:br>
            <a:rPr lang="en-US" dirty="0"/>
          </a:br>
          <a:r>
            <a:rPr lang="en-US" dirty="0"/>
            <a:t>Mr. Shai Shimshoni</a:t>
          </a:r>
          <a:endParaRPr lang="en-SG" dirty="0"/>
        </a:p>
      </dgm:t>
    </dgm:pt>
    <dgm:pt modelId="{EE386614-2D63-44E3-BA5D-83276D76AF31}" type="parTrans" cxnId="{B49B0873-4516-4021-BB09-630F57045379}">
      <dgm:prSet/>
      <dgm:spPr/>
      <dgm:t>
        <a:bodyPr/>
        <a:lstStyle/>
        <a:p>
          <a:endParaRPr lang="en-SG"/>
        </a:p>
      </dgm:t>
    </dgm:pt>
    <dgm:pt modelId="{C7D68974-BD1E-49B0-9C0B-46666A940E96}" type="sibTrans" cxnId="{B49B0873-4516-4021-BB09-630F57045379}">
      <dgm:prSet/>
      <dgm:spPr/>
      <dgm:t>
        <a:bodyPr/>
        <a:lstStyle/>
        <a:p>
          <a:endParaRPr lang="en-SG"/>
        </a:p>
      </dgm:t>
    </dgm:pt>
    <dgm:pt modelId="{E3249D2D-E412-43E4-8D69-AA2660C43486}">
      <dgm:prSet phldrT="[Text]" custT="1"/>
      <dgm:spPr/>
      <dgm:t>
        <a:bodyPr/>
        <a:lstStyle/>
        <a:p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Mr. </a:t>
          </a:r>
          <a:r>
            <a:rPr lang="en-US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Gobinathan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 Nair </a:t>
          </a:r>
          <a:r>
            <a:rPr lang="en-US" sz="1200" kern="1200" dirty="0"/>
            <a:t>/ 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Ms. </a:t>
          </a:r>
          <a:r>
            <a:rPr lang="en-US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Nazeema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 </a:t>
          </a:r>
          <a:r>
            <a:rPr lang="en-US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Kassim</a:t>
          </a:r>
          <a:endParaRPr lang="en-SG" sz="1000" kern="1200" dirty="0">
            <a:solidFill>
              <a:prstClr val="white"/>
            </a:solidFill>
            <a:latin typeface="Trebuchet MS" panose="020B0603020202020204"/>
            <a:ea typeface="+mn-ea"/>
            <a:cs typeface="+mn-cs"/>
          </a:endParaRPr>
        </a:p>
      </dgm:t>
    </dgm:pt>
    <dgm:pt modelId="{A497757A-0164-4AFA-A003-13710EE63F9D}" type="parTrans" cxnId="{1CE947E6-9BCF-4357-821B-888D1004D3CA}">
      <dgm:prSet/>
      <dgm:spPr/>
      <dgm:t>
        <a:bodyPr/>
        <a:lstStyle/>
        <a:p>
          <a:endParaRPr lang="en-SG"/>
        </a:p>
      </dgm:t>
    </dgm:pt>
    <dgm:pt modelId="{7C575554-A5A5-477E-9B7F-01C7B5C8EE19}" type="sibTrans" cxnId="{1CE947E6-9BCF-4357-821B-888D1004D3CA}">
      <dgm:prSet/>
      <dgm:spPr/>
      <dgm:t>
        <a:bodyPr/>
        <a:lstStyle/>
        <a:p>
          <a:endParaRPr lang="en-SG"/>
        </a:p>
      </dgm:t>
    </dgm:pt>
    <dgm:pt modelId="{C00EBDB3-EA7F-47E3-BE2B-118146D07705}">
      <dgm:prSet phldrT="[Text]"/>
      <dgm:spPr/>
      <dgm:t>
        <a:bodyPr/>
        <a:lstStyle/>
        <a:p>
          <a:r>
            <a:rPr lang="en-US" b="1" dirty="0"/>
            <a:t>Tournament Committee Rep / Education:</a:t>
          </a:r>
          <a:br>
            <a:rPr lang="en-US" b="1" dirty="0"/>
          </a:br>
          <a:r>
            <a:rPr lang="en-US" dirty="0" err="1"/>
            <a:t>Mst</a:t>
          </a:r>
          <a:r>
            <a:rPr lang="en-US" dirty="0"/>
            <a:t>. Frank Diaz</a:t>
          </a:r>
          <a:endParaRPr lang="en-SG" dirty="0"/>
        </a:p>
      </dgm:t>
    </dgm:pt>
    <dgm:pt modelId="{551E10F4-DEBC-4A37-BD91-5BB1E5C94F87}" type="parTrans" cxnId="{9C86F9B5-454D-412C-ADE4-4E80F5FF68A9}">
      <dgm:prSet/>
      <dgm:spPr/>
      <dgm:t>
        <a:bodyPr/>
        <a:lstStyle/>
        <a:p>
          <a:endParaRPr lang="en-SG"/>
        </a:p>
      </dgm:t>
    </dgm:pt>
    <dgm:pt modelId="{CE5E7D4D-59F3-47CA-A5C0-BFA3BE95F169}" type="sibTrans" cxnId="{9C86F9B5-454D-412C-ADE4-4E80F5FF68A9}">
      <dgm:prSet/>
      <dgm:spPr/>
      <dgm:t>
        <a:bodyPr/>
        <a:lstStyle/>
        <a:p>
          <a:endParaRPr lang="en-SG"/>
        </a:p>
      </dgm:t>
    </dgm:pt>
    <dgm:pt modelId="{9D1852E6-B8BF-468C-ADC6-13A80B6C95AC}">
      <dgm:prSet phldrT="[Text]"/>
      <dgm:spPr/>
      <dgm:t>
        <a:bodyPr/>
        <a:lstStyle/>
        <a:p>
          <a:r>
            <a:rPr lang="en-US" b="1" dirty="0"/>
            <a:t>ITF Lawyer:</a:t>
          </a:r>
          <a:br>
            <a:rPr lang="en-US" dirty="0"/>
          </a:br>
          <a:r>
            <a:rPr lang="en-US" dirty="0" err="1"/>
            <a:t>Mst</a:t>
          </a:r>
          <a:r>
            <a:rPr lang="en-US" dirty="0"/>
            <a:t>. Francis Ting</a:t>
          </a:r>
          <a:endParaRPr lang="en-SG" dirty="0"/>
        </a:p>
      </dgm:t>
    </dgm:pt>
    <dgm:pt modelId="{B1A464B3-5B7B-49F8-9D00-EE6947983E75}" type="parTrans" cxnId="{6FA943EC-1306-4003-AB4D-8B6246442A72}">
      <dgm:prSet/>
      <dgm:spPr/>
      <dgm:t>
        <a:bodyPr/>
        <a:lstStyle/>
        <a:p>
          <a:endParaRPr lang="en-SG"/>
        </a:p>
      </dgm:t>
    </dgm:pt>
    <dgm:pt modelId="{FAC9F298-9597-4558-8501-1BDA0E938296}" type="sibTrans" cxnId="{6FA943EC-1306-4003-AB4D-8B6246442A72}">
      <dgm:prSet/>
      <dgm:spPr/>
      <dgm:t>
        <a:bodyPr/>
        <a:lstStyle/>
        <a:p>
          <a:endParaRPr lang="en-SG"/>
        </a:p>
      </dgm:t>
    </dgm:pt>
    <dgm:pt modelId="{FD6AEC67-4541-409F-8FDC-0BC67B5BC12D}">
      <dgm:prSet phldrT="[Text]"/>
      <dgm:spPr/>
      <dgm:t>
        <a:bodyPr/>
        <a:lstStyle/>
        <a:p>
          <a:r>
            <a:rPr lang="en-US" b="1" dirty="0"/>
            <a:t>Testing I/C:</a:t>
          </a:r>
          <a:br>
            <a:rPr lang="en-US" dirty="0"/>
          </a:br>
          <a:r>
            <a:rPr lang="en-US" dirty="0"/>
            <a:t>Mr. Blake </a:t>
          </a:r>
          <a:r>
            <a:rPr lang="en-US" dirty="0" err="1"/>
            <a:t>Basell</a:t>
          </a:r>
          <a:endParaRPr lang="en-SG" dirty="0"/>
        </a:p>
      </dgm:t>
    </dgm:pt>
    <dgm:pt modelId="{7A10BFE6-2F10-41E4-B101-01C4A5ED6F1E}" type="parTrans" cxnId="{158F829D-C635-4A86-AFAD-3CE340E088E6}">
      <dgm:prSet/>
      <dgm:spPr/>
      <dgm:t>
        <a:bodyPr/>
        <a:lstStyle/>
        <a:p>
          <a:endParaRPr lang="en-SG"/>
        </a:p>
      </dgm:t>
    </dgm:pt>
    <dgm:pt modelId="{24151C14-29E9-456B-AE67-9A99BE19D8C4}" type="sibTrans" cxnId="{158F829D-C635-4A86-AFAD-3CE340E088E6}">
      <dgm:prSet/>
      <dgm:spPr/>
      <dgm:t>
        <a:bodyPr/>
        <a:lstStyle/>
        <a:p>
          <a:endParaRPr lang="en-SG"/>
        </a:p>
      </dgm:t>
    </dgm:pt>
    <dgm:pt modelId="{1ED00ED3-E543-4042-B1B1-F9B056DC4E42}">
      <dgm:prSet phldrT="[Text]"/>
      <dgm:spPr/>
      <dgm:t>
        <a:bodyPr/>
        <a:lstStyle/>
        <a:p>
          <a:r>
            <a:rPr lang="en-US" b="1" dirty="0"/>
            <a:t>AD Liaison Officers</a:t>
          </a:r>
          <a:endParaRPr lang="en-SG" b="1" dirty="0"/>
        </a:p>
      </dgm:t>
    </dgm:pt>
    <dgm:pt modelId="{474F02A6-562C-4F6F-BD38-6BBB6A555E86}" type="parTrans" cxnId="{41C14690-B317-4A6B-848A-C04A3B8C2316}">
      <dgm:prSet/>
      <dgm:spPr/>
      <dgm:t>
        <a:bodyPr/>
        <a:lstStyle/>
        <a:p>
          <a:endParaRPr lang="en-SG"/>
        </a:p>
      </dgm:t>
    </dgm:pt>
    <dgm:pt modelId="{F59E420D-2BFF-46B8-9727-10BDC7E62965}" type="sibTrans" cxnId="{41C14690-B317-4A6B-848A-C04A3B8C2316}">
      <dgm:prSet/>
      <dgm:spPr/>
      <dgm:t>
        <a:bodyPr/>
        <a:lstStyle/>
        <a:p>
          <a:endParaRPr lang="en-SG"/>
        </a:p>
      </dgm:t>
    </dgm:pt>
    <dgm:pt modelId="{60B2ED30-1ACA-40B7-8471-9BFC50293D96}">
      <dgm:prSet phldrT="[Text]" custT="1"/>
      <dgm:spPr>
        <a:gradFill rotWithShape="0">
          <a:gsLst>
            <a:gs pos="0">
              <a:srgbClr val="90C226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rgbClr>
            </a:gs>
            <a:gs pos="78000">
              <a:srgbClr val="90C226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rgb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 spcFirstLastPara="0" vert="horz" wrap="square" lIns="45720" tIns="45720" rIns="45720" bIns="45720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ITF China: 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Ms. Zhang Shan</a:t>
          </a:r>
          <a:endParaRPr lang="en-SG" sz="1000" kern="1200" dirty="0">
            <a:solidFill>
              <a:prstClr val="white"/>
            </a:solidFill>
            <a:latin typeface="Trebuchet MS" panose="020B0603020202020204"/>
            <a:ea typeface="+mn-ea"/>
            <a:cs typeface="+mn-cs"/>
          </a:endParaRPr>
        </a:p>
      </dgm:t>
    </dgm:pt>
    <dgm:pt modelId="{C686534D-BB99-4C1F-A033-EC4648EBEF65}" type="parTrans" cxnId="{3D93FF03-F588-4B5C-BF22-9B8CBEB72B47}">
      <dgm:prSet/>
      <dgm:spPr/>
      <dgm:t>
        <a:bodyPr/>
        <a:lstStyle/>
        <a:p>
          <a:endParaRPr lang="en-SG"/>
        </a:p>
      </dgm:t>
    </dgm:pt>
    <dgm:pt modelId="{C2F84CFD-A461-464B-AC6C-5A72F6643876}" type="sibTrans" cxnId="{3D93FF03-F588-4B5C-BF22-9B8CBEB72B47}">
      <dgm:prSet/>
      <dgm:spPr/>
      <dgm:t>
        <a:bodyPr/>
        <a:lstStyle/>
        <a:p>
          <a:endParaRPr lang="en-SG"/>
        </a:p>
      </dgm:t>
    </dgm:pt>
    <dgm:pt modelId="{2F236C89-5749-4814-9CB2-FD9EC631779F}">
      <dgm:prSet phldrT="[Text]" custT="1"/>
      <dgm:spPr/>
      <dgm:t>
        <a:bodyPr/>
        <a:lstStyle/>
        <a:p>
          <a:r>
            <a:rPr lang="en-US" sz="1000" b="1" kern="1200" dirty="0"/>
            <a:t>ITF AD Secretariat:</a:t>
          </a:r>
        </a:p>
        <a:p>
          <a:r>
            <a:rPr lang="en-AU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Ms Ilona </a:t>
          </a:r>
          <a:r>
            <a:rPr lang="en-AU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Uzlova</a:t>
          </a:r>
          <a:endParaRPr lang="en-SG" sz="1000" kern="1200" dirty="0">
            <a:solidFill>
              <a:prstClr val="white"/>
            </a:solidFill>
            <a:latin typeface="Trebuchet MS" panose="020B0603020202020204"/>
            <a:ea typeface="+mn-ea"/>
            <a:cs typeface="+mn-cs"/>
          </a:endParaRPr>
        </a:p>
      </dgm:t>
    </dgm:pt>
    <dgm:pt modelId="{DB95E6C1-3334-4803-A3DA-C146706CF04F}" type="parTrans" cxnId="{09A53DD0-F261-461A-BA0B-780EAE919C95}">
      <dgm:prSet/>
      <dgm:spPr/>
      <dgm:t>
        <a:bodyPr/>
        <a:lstStyle/>
        <a:p>
          <a:endParaRPr lang="en-SG"/>
        </a:p>
      </dgm:t>
    </dgm:pt>
    <dgm:pt modelId="{D9F66A6B-9B40-40C9-AFE4-AED2E41315D1}" type="sibTrans" cxnId="{09A53DD0-F261-461A-BA0B-780EAE919C95}">
      <dgm:prSet/>
      <dgm:spPr/>
      <dgm:t>
        <a:bodyPr/>
        <a:lstStyle/>
        <a:p>
          <a:endParaRPr lang="en-SG"/>
        </a:p>
      </dgm:t>
    </dgm:pt>
    <dgm:pt modelId="{003E7DD0-B911-4878-802D-93A7B0F7124C}">
      <dgm:prSet phldrT="[Text]"/>
      <dgm:spPr/>
      <dgm:t>
        <a:bodyPr/>
        <a:lstStyle/>
        <a:p>
          <a:r>
            <a:rPr lang="en-US" b="1" dirty="0"/>
            <a:t>Personnel ITF HQ:</a:t>
          </a:r>
        </a:p>
        <a:p>
          <a:r>
            <a:rPr lang="en-US" dirty="0" err="1"/>
            <a:t>Mst</a:t>
          </a:r>
          <a:r>
            <a:rPr lang="en-US" dirty="0"/>
            <a:t>. Kim </a:t>
          </a:r>
          <a:r>
            <a:rPr lang="en-US" dirty="0" err="1"/>
            <a:t>Hyong</a:t>
          </a:r>
          <a:r>
            <a:rPr lang="en-US" dirty="0"/>
            <a:t> </a:t>
          </a:r>
          <a:r>
            <a:rPr lang="en-US" dirty="0" err="1"/>
            <a:t>Rak</a:t>
          </a:r>
          <a:endParaRPr lang="en-SG" dirty="0"/>
        </a:p>
      </dgm:t>
    </dgm:pt>
    <dgm:pt modelId="{D56A836F-088D-44C6-8C76-60F02C048F3F}" type="parTrans" cxnId="{00421C36-ECC3-4A44-963D-EC5AB5E8AE4B}">
      <dgm:prSet/>
      <dgm:spPr/>
      <dgm:t>
        <a:bodyPr/>
        <a:lstStyle/>
        <a:p>
          <a:endParaRPr lang="en-SG"/>
        </a:p>
      </dgm:t>
    </dgm:pt>
    <dgm:pt modelId="{CF787FC2-8EA6-41BE-BFFD-5A84869F535A}" type="sibTrans" cxnId="{00421C36-ECC3-4A44-963D-EC5AB5E8AE4B}">
      <dgm:prSet/>
      <dgm:spPr/>
      <dgm:t>
        <a:bodyPr/>
        <a:lstStyle/>
        <a:p>
          <a:endParaRPr lang="en-SG"/>
        </a:p>
      </dgm:t>
    </dgm:pt>
    <dgm:pt modelId="{7A557756-1B7C-49A4-819C-1B772E5FD82D}">
      <dgm:prSet phldrT="[Text]"/>
      <dgm:spPr/>
      <dgm:t>
        <a:bodyPr/>
        <a:lstStyle/>
        <a:p>
          <a:r>
            <a:rPr lang="en-US" b="1" dirty="0"/>
            <a:t>Data Protection:</a:t>
          </a:r>
          <a:br>
            <a:rPr lang="en-US" dirty="0"/>
          </a:br>
          <a:r>
            <a:rPr lang="en-US" dirty="0"/>
            <a:t>Mr. Anton </a:t>
          </a:r>
          <a:r>
            <a:rPr lang="en-US" dirty="0" err="1"/>
            <a:t>Archipov</a:t>
          </a:r>
          <a:endParaRPr lang="en-SG" dirty="0"/>
        </a:p>
      </dgm:t>
    </dgm:pt>
    <dgm:pt modelId="{DC24423E-279A-4D66-BBD7-97749EADEFFC}" type="parTrans" cxnId="{D254D3AA-1F44-434E-8A71-0D127DF3B459}">
      <dgm:prSet/>
      <dgm:spPr/>
      <dgm:t>
        <a:bodyPr/>
        <a:lstStyle/>
        <a:p>
          <a:endParaRPr lang="en-SG"/>
        </a:p>
      </dgm:t>
    </dgm:pt>
    <dgm:pt modelId="{C6DBFB7A-C4FF-4E1E-B448-734BCADAE97B}" type="sibTrans" cxnId="{D254D3AA-1F44-434E-8A71-0D127DF3B459}">
      <dgm:prSet/>
      <dgm:spPr/>
      <dgm:t>
        <a:bodyPr/>
        <a:lstStyle/>
        <a:p>
          <a:endParaRPr lang="en-SG"/>
        </a:p>
      </dgm:t>
    </dgm:pt>
    <dgm:pt modelId="{4B4897D7-CEE1-4178-88F8-ABE17D7B4711}">
      <dgm:prSet phldrT="[Text]" custT="1"/>
      <dgm:spPr>
        <a:gradFill rotWithShape="0">
          <a:gsLst>
            <a:gs pos="0">
              <a:srgbClr val="90C226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rgbClr>
            </a:gs>
            <a:gs pos="78000">
              <a:srgbClr val="90C226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rgb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 spcFirstLastPara="0" vert="horz" wrap="square" lIns="38100" tIns="38100" rIns="38100" bIns="38100" numCol="1" spcCol="1270" anchor="ctr" anchorCtr="0"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000" b="1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ITF Greece:</a:t>
          </a:r>
          <a:endParaRPr lang="en-US" sz="1000" b="1" kern="1200" dirty="0">
            <a:latin typeface="+mn-lt"/>
          </a:endParaRPr>
        </a:p>
        <a:p>
          <a:pPr marL="0" lvl="0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 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Dr </a:t>
          </a:r>
          <a:r>
            <a:rPr lang="en-AU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Tatiana </a:t>
          </a:r>
          <a:r>
            <a:rPr lang="en-AU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Naoumidi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 </a:t>
          </a:r>
          <a:endParaRPr lang="en-SG" sz="1000" kern="1200" dirty="0">
            <a:solidFill>
              <a:prstClr val="white"/>
            </a:solidFill>
            <a:latin typeface="Trebuchet MS" panose="020B0603020202020204"/>
            <a:ea typeface="+mn-ea"/>
            <a:cs typeface="+mn-cs"/>
          </a:endParaRPr>
        </a:p>
      </dgm:t>
    </dgm:pt>
    <dgm:pt modelId="{EC54AD66-317A-44C8-ABD0-843184F7E76A}" type="parTrans" cxnId="{A43A7DCF-C3D4-42DB-8A4A-4503DA2AEE47}">
      <dgm:prSet/>
      <dgm:spPr/>
      <dgm:t>
        <a:bodyPr/>
        <a:lstStyle/>
        <a:p>
          <a:endParaRPr lang="en-AU"/>
        </a:p>
      </dgm:t>
    </dgm:pt>
    <dgm:pt modelId="{BD66873D-43DE-4B09-869C-81C75BD0B0BB}" type="sibTrans" cxnId="{A43A7DCF-C3D4-42DB-8A4A-4503DA2AEE47}">
      <dgm:prSet/>
      <dgm:spPr/>
      <dgm:t>
        <a:bodyPr/>
        <a:lstStyle/>
        <a:p>
          <a:endParaRPr lang="en-AU"/>
        </a:p>
      </dgm:t>
    </dgm:pt>
    <dgm:pt modelId="{EAB6BABF-2806-422B-AFAC-B42BB564074F}" type="pres">
      <dgm:prSet presAssocID="{5C0B9C4A-544F-4488-B7C3-3EC427E980D3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28EAA5E-12C5-4BC7-9604-A65112806516}" type="pres">
      <dgm:prSet presAssocID="{8A83044B-28BA-42D8-B780-E48A214337D5}" presName="vertOne" presStyleCnt="0"/>
      <dgm:spPr/>
    </dgm:pt>
    <dgm:pt modelId="{5DBAA0A7-C030-409C-A506-6BC91342C7E5}" type="pres">
      <dgm:prSet presAssocID="{8A83044B-28BA-42D8-B780-E48A214337D5}" presName="txOne" presStyleLbl="node0" presStyleIdx="0" presStyleCnt="2">
        <dgm:presLayoutVars>
          <dgm:chPref val="3"/>
        </dgm:presLayoutVars>
      </dgm:prSet>
      <dgm:spPr/>
    </dgm:pt>
    <dgm:pt modelId="{1D56C71D-6412-4291-A1D7-EF96B24AE67C}" type="pres">
      <dgm:prSet presAssocID="{8A83044B-28BA-42D8-B780-E48A214337D5}" presName="parTransOne" presStyleCnt="0"/>
      <dgm:spPr/>
    </dgm:pt>
    <dgm:pt modelId="{2E2B2704-6836-4691-8B3A-210D923F4FD1}" type="pres">
      <dgm:prSet presAssocID="{8A83044B-28BA-42D8-B780-E48A214337D5}" presName="horzOne" presStyleCnt="0"/>
      <dgm:spPr/>
    </dgm:pt>
    <dgm:pt modelId="{8D133EB9-1514-4683-851B-108C089F4FD8}" type="pres">
      <dgm:prSet presAssocID="{7D247F3F-81FD-46B1-A188-0C0AA8F8FF39}" presName="vertTwo" presStyleCnt="0"/>
      <dgm:spPr/>
    </dgm:pt>
    <dgm:pt modelId="{D12C10D4-3967-46EE-AE82-A69E122630EF}" type="pres">
      <dgm:prSet presAssocID="{7D247F3F-81FD-46B1-A188-0C0AA8F8FF39}" presName="txTwo" presStyleLbl="node2" presStyleIdx="0" presStyleCnt="3">
        <dgm:presLayoutVars>
          <dgm:chPref val="3"/>
        </dgm:presLayoutVars>
      </dgm:prSet>
      <dgm:spPr/>
    </dgm:pt>
    <dgm:pt modelId="{96AA3C6C-CEB6-4E07-AE4D-DF8640AF1EC1}" type="pres">
      <dgm:prSet presAssocID="{7D247F3F-81FD-46B1-A188-0C0AA8F8FF39}" presName="parTransTwo" presStyleCnt="0"/>
      <dgm:spPr/>
    </dgm:pt>
    <dgm:pt modelId="{DE3D4B2F-79A4-4D52-89B0-999B70E8DEA2}" type="pres">
      <dgm:prSet presAssocID="{7D247F3F-81FD-46B1-A188-0C0AA8F8FF39}" presName="horzTwo" presStyleCnt="0"/>
      <dgm:spPr/>
    </dgm:pt>
    <dgm:pt modelId="{4F0AE57D-471E-43C5-964B-12812B89A0B5}" type="pres">
      <dgm:prSet presAssocID="{D28ABDA7-8DE7-4D68-B812-38464939DEA5}" presName="vertThree" presStyleCnt="0"/>
      <dgm:spPr/>
    </dgm:pt>
    <dgm:pt modelId="{813C2C50-7E2C-448F-B5C8-90C3A7A5727E}" type="pres">
      <dgm:prSet presAssocID="{D28ABDA7-8DE7-4D68-B812-38464939DEA5}" presName="txThree" presStyleLbl="node3" presStyleIdx="0" presStyleCnt="8">
        <dgm:presLayoutVars>
          <dgm:chPref val="3"/>
        </dgm:presLayoutVars>
      </dgm:prSet>
      <dgm:spPr/>
    </dgm:pt>
    <dgm:pt modelId="{F4EEB7B4-EBDC-41CC-8DF3-29A575C5B474}" type="pres">
      <dgm:prSet presAssocID="{D28ABDA7-8DE7-4D68-B812-38464939DEA5}" presName="horzThree" presStyleCnt="0"/>
      <dgm:spPr/>
    </dgm:pt>
    <dgm:pt modelId="{A6E0F1E1-B23D-45D2-88B8-663BEAD33732}" type="pres">
      <dgm:prSet presAssocID="{5EC0D097-CD95-47FF-9A14-A35ABADA5162}" presName="sibSpaceThree" presStyleCnt="0"/>
      <dgm:spPr/>
    </dgm:pt>
    <dgm:pt modelId="{B1258FA6-16B5-47BA-A209-41CB5C5DEC8D}" type="pres">
      <dgm:prSet presAssocID="{C0CD954C-0B66-475F-8C78-0BCE93ABF988}" presName="vertThree" presStyleCnt="0"/>
      <dgm:spPr/>
    </dgm:pt>
    <dgm:pt modelId="{ACA6997D-5904-4718-96A7-DD03FE474003}" type="pres">
      <dgm:prSet presAssocID="{C0CD954C-0B66-475F-8C78-0BCE93ABF988}" presName="txThree" presStyleLbl="node3" presStyleIdx="1" presStyleCnt="8">
        <dgm:presLayoutVars>
          <dgm:chPref val="3"/>
        </dgm:presLayoutVars>
      </dgm:prSet>
      <dgm:spPr/>
    </dgm:pt>
    <dgm:pt modelId="{F23ED18D-F21D-4340-AAC8-4FDA60BEAB63}" type="pres">
      <dgm:prSet presAssocID="{C0CD954C-0B66-475F-8C78-0BCE93ABF988}" presName="horzThree" presStyleCnt="0"/>
      <dgm:spPr/>
    </dgm:pt>
    <dgm:pt modelId="{21265F6C-EBE2-46CD-9650-1CD3715E1E04}" type="pres">
      <dgm:prSet presAssocID="{C7D68974-BD1E-49B0-9C0B-46666A940E96}" presName="sibSpaceThree" presStyleCnt="0"/>
      <dgm:spPr/>
    </dgm:pt>
    <dgm:pt modelId="{ADBFD12F-6500-4F4A-9A75-8A9C35EC4827}" type="pres">
      <dgm:prSet presAssocID="{9D1852E6-B8BF-468C-ADC6-13A80B6C95AC}" presName="vertThree" presStyleCnt="0"/>
      <dgm:spPr/>
    </dgm:pt>
    <dgm:pt modelId="{1E941C1D-DE58-4BE6-A76F-874D306BEA6E}" type="pres">
      <dgm:prSet presAssocID="{9D1852E6-B8BF-468C-ADC6-13A80B6C95AC}" presName="txThree" presStyleLbl="node3" presStyleIdx="2" presStyleCnt="8">
        <dgm:presLayoutVars>
          <dgm:chPref val="3"/>
        </dgm:presLayoutVars>
      </dgm:prSet>
      <dgm:spPr/>
    </dgm:pt>
    <dgm:pt modelId="{26A2AB05-B6A0-42A6-B58E-2EDFC02A9089}" type="pres">
      <dgm:prSet presAssocID="{9D1852E6-B8BF-468C-ADC6-13A80B6C95AC}" presName="horzThree" presStyleCnt="0"/>
      <dgm:spPr/>
    </dgm:pt>
    <dgm:pt modelId="{3FE8509A-5ACD-486F-83B5-19860E9B291A}" type="pres">
      <dgm:prSet presAssocID="{FAC9F298-9597-4558-8501-1BDA0E938296}" presName="sibSpaceThree" presStyleCnt="0"/>
      <dgm:spPr/>
    </dgm:pt>
    <dgm:pt modelId="{DC846C44-57BD-419B-8B0A-2BEDC0779837}" type="pres">
      <dgm:prSet presAssocID="{C00EBDB3-EA7F-47E3-BE2B-118146D07705}" presName="vertThree" presStyleCnt="0"/>
      <dgm:spPr/>
    </dgm:pt>
    <dgm:pt modelId="{08C3823D-45EA-4540-BCBE-87966FC10B2F}" type="pres">
      <dgm:prSet presAssocID="{C00EBDB3-EA7F-47E3-BE2B-118146D07705}" presName="txThree" presStyleLbl="node3" presStyleIdx="3" presStyleCnt="8">
        <dgm:presLayoutVars>
          <dgm:chPref val="3"/>
        </dgm:presLayoutVars>
      </dgm:prSet>
      <dgm:spPr/>
    </dgm:pt>
    <dgm:pt modelId="{DBB2111E-6CD3-4652-9855-C968E06E9DC0}" type="pres">
      <dgm:prSet presAssocID="{C00EBDB3-EA7F-47E3-BE2B-118146D07705}" presName="horzThree" presStyleCnt="0"/>
      <dgm:spPr/>
    </dgm:pt>
    <dgm:pt modelId="{35E37A75-2172-46DE-984C-E9FB1F734786}" type="pres">
      <dgm:prSet presAssocID="{CE5E7D4D-59F3-47CA-A5C0-BFA3BE95F169}" presName="sibSpaceThree" presStyleCnt="0"/>
      <dgm:spPr/>
    </dgm:pt>
    <dgm:pt modelId="{21340387-D741-4979-A7AE-1419752A9277}" type="pres">
      <dgm:prSet presAssocID="{FD6AEC67-4541-409F-8FDC-0BC67B5BC12D}" presName="vertThree" presStyleCnt="0"/>
      <dgm:spPr/>
    </dgm:pt>
    <dgm:pt modelId="{CC04F1AA-DBFE-4C86-83C4-58545602A65D}" type="pres">
      <dgm:prSet presAssocID="{FD6AEC67-4541-409F-8FDC-0BC67B5BC12D}" presName="txThree" presStyleLbl="node3" presStyleIdx="4" presStyleCnt="8">
        <dgm:presLayoutVars>
          <dgm:chPref val="3"/>
        </dgm:presLayoutVars>
      </dgm:prSet>
      <dgm:spPr/>
    </dgm:pt>
    <dgm:pt modelId="{2D981EE5-4525-4AB3-A5F6-CFD5ADB72EBD}" type="pres">
      <dgm:prSet presAssocID="{FD6AEC67-4541-409F-8FDC-0BC67B5BC12D}" presName="horzThree" presStyleCnt="0"/>
      <dgm:spPr/>
    </dgm:pt>
    <dgm:pt modelId="{5DD9E418-E80A-45F6-BD80-176299A55CF7}" type="pres">
      <dgm:prSet presAssocID="{24151C14-29E9-456B-AE67-9A99BE19D8C4}" presName="sibSpaceThree" presStyleCnt="0"/>
      <dgm:spPr/>
    </dgm:pt>
    <dgm:pt modelId="{82456B12-0728-4E6D-A3F8-6399DD5C4895}" type="pres">
      <dgm:prSet presAssocID="{7A557756-1B7C-49A4-819C-1B772E5FD82D}" presName="vertThree" presStyleCnt="0"/>
      <dgm:spPr/>
    </dgm:pt>
    <dgm:pt modelId="{7288A7EA-5BC1-41F7-8B2F-A5940A88AC27}" type="pres">
      <dgm:prSet presAssocID="{7A557756-1B7C-49A4-819C-1B772E5FD82D}" presName="txThree" presStyleLbl="node3" presStyleIdx="5" presStyleCnt="8">
        <dgm:presLayoutVars>
          <dgm:chPref val="3"/>
        </dgm:presLayoutVars>
      </dgm:prSet>
      <dgm:spPr/>
    </dgm:pt>
    <dgm:pt modelId="{85BCB732-5564-4DD3-8D67-D76DF421221A}" type="pres">
      <dgm:prSet presAssocID="{7A557756-1B7C-49A4-819C-1B772E5FD82D}" presName="horzThree" presStyleCnt="0"/>
      <dgm:spPr/>
    </dgm:pt>
    <dgm:pt modelId="{C6217E14-249A-47E5-B567-904CCD500B43}" type="pres">
      <dgm:prSet presAssocID="{C6DBFB7A-C4FF-4E1E-B448-734BCADAE97B}" presName="sibSpaceThree" presStyleCnt="0"/>
      <dgm:spPr/>
    </dgm:pt>
    <dgm:pt modelId="{7940CFDA-AAE1-4ED0-B23C-AA0421D3D049}" type="pres">
      <dgm:prSet presAssocID="{1ED00ED3-E543-4042-B1B1-F9B056DC4E42}" presName="vertThree" presStyleCnt="0"/>
      <dgm:spPr/>
    </dgm:pt>
    <dgm:pt modelId="{57471CFD-85F5-4DFB-8EAA-ECA270C2B8B8}" type="pres">
      <dgm:prSet presAssocID="{1ED00ED3-E543-4042-B1B1-F9B056DC4E42}" presName="txThree" presStyleLbl="node3" presStyleIdx="6" presStyleCnt="8">
        <dgm:presLayoutVars>
          <dgm:chPref val="3"/>
        </dgm:presLayoutVars>
      </dgm:prSet>
      <dgm:spPr/>
    </dgm:pt>
    <dgm:pt modelId="{0F47A3ED-4721-46F6-A1B9-A377A6CA918B}" type="pres">
      <dgm:prSet presAssocID="{1ED00ED3-E543-4042-B1B1-F9B056DC4E42}" presName="parTransThree" presStyleCnt="0"/>
      <dgm:spPr/>
    </dgm:pt>
    <dgm:pt modelId="{0C1CB776-4B2A-45A2-86F5-11F8A771C036}" type="pres">
      <dgm:prSet presAssocID="{1ED00ED3-E543-4042-B1B1-F9B056DC4E42}" presName="horzThree" presStyleCnt="0"/>
      <dgm:spPr/>
    </dgm:pt>
    <dgm:pt modelId="{DF5754A0-3228-4E3B-ADC4-518AB2568A51}" type="pres">
      <dgm:prSet presAssocID="{60B2ED30-1ACA-40B7-8471-9BFC50293D96}" presName="vertFour" presStyleCnt="0">
        <dgm:presLayoutVars>
          <dgm:chPref val="3"/>
        </dgm:presLayoutVars>
      </dgm:prSet>
      <dgm:spPr/>
    </dgm:pt>
    <dgm:pt modelId="{4B0DDE57-6F7B-4B85-A382-2AD96C7EC713}" type="pres">
      <dgm:prSet presAssocID="{60B2ED30-1ACA-40B7-8471-9BFC50293D96}" presName="txFour" presStyleLbl="node4" presStyleIdx="0" presStyleCnt="1">
        <dgm:presLayoutVars>
          <dgm:chPref val="3"/>
        </dgm:presLayoutVars>
      </dgm:prSet>
      <dgm:spPr>
        <a:xfrm>
          <a:off x="6393258" y="3873423"/>
          <a:ext cx="1022027" cy="1165588"/>
        </a:xfrm>
        <a:prstGeom prst="roundRect">
          <a:avLst>
            <a:gd name="adj" fmla="val 10000"/>
          </a:avLst>
        </a:prstGeom>
      </dgm:spPr>
    </dgm:pt>
    <dgm:pt modelId="{905D4E31-A14D-4441-B341-B30C2A4275A7}" type="pres">
      <dgm:prSet presAssocID="{60B2ED30-1ACA-40B7-8471-9BFC50293D96}" presName="horzFour" presStyleCnt="0"/>
      <dgm:spPr/>
    </dgm:pt>
    <dgm:pt modelId="{D75A8017-2661-4EF8-9C3E-CE44A140149A}" type="pres">
      <dgm:prSet presAssocID="{577EBA71-5AD2-44CE-8BC5-43A4B5A528ED}" presName="sibSpaceTwo" presStyleCnt="0"/>
      <dgm:spPr/>
    </dgm:pt>
    <dgm:pt modelId="{307550B7-33F3-4AEA-BA63-93C3BB253537}" type="pres">
      <dgm:prSet presAssocID="{E3249D2D-E412-43E4-8D69-AA2660C43486}" presName="vertTwo" presStyleCnt="0"/>
      <dgm:spPr/>
    </dgm:pt>
    <dgm:pt modelId="{3EE5400D-3E12-45C4-B620-2E2BE6BF7385}" type="pres">
      <dgm:prSet presAssocID="{E3249D2D-E412-43E4-8D69-AA2660C43486}" presName="txTwo" presStyleLbl="node2" presStyleIdx="1" presStyleCnt="3">
        <dgm:presLayoutVars>
          <dgm:chPref val="3"/>
        </dgm:presLayoutVars>
      </dgm:prSet>
      <dgm:spPr/>
    </dgm:pt>
    <dgm:pt modelId="{621A4425-B722-4C8C-BA30-3650DC01CF91}" type="pres">
      <dgm:prSet presAssocID="{E3249D2D-E412-43E4-8D69-AA2660C43486}" presName="horzTwo" presStyleCnt="0"/>
      <dgm:spPr/>
    </dgm:pt>
    <dgm:pt modelId="{063BAB66-A5A6-448B-9FA4-5396FC0441EB}" type="pres">
      <dgm:prSet presAssocID="{7C575554-A5A5-477E-9B7F-01C7B5C8EE19}" presName="sibSpaceTwo" presStyleCnt="0"/>
      <dgm:spPr/>
    </dgm:pt>
    <dgm:pt modelId="{E5C06FD9-FAF4-4A63-B78C-5C61522CB6E0}" type="pres">
      <dgm:prSet presAssocID="{2F236C89-5749-4814-9CB2-FD9EC631779F}" presName="vertTwo" presStyleCnt="0"/>
      <dgm:spPr/>
    </dgm:pt>
    <dgm:pt modelId="{21E1D560-544D-422E-A03C-7EED6B43691B}" type="pres">
      <dgm:prSet presAssocID="{2F236C89-5749-4814-9CB2-FD9EC631779F}" presName="txTwo" presStyleLbl="node2" presStyleIdx="2" presStyleCnt="3">
        <dgm:presLayoutVars>
          <dgm:chPref val="3"/>
        </dgm:presLayoutVars>
      </dgm:prSet>
      <dgm:spPr/>
    </dgm:pt>
    <dgm:pt modelId="{61C5D48C-1992-477F-AFB7-2640EE9B6688}" type="pres">
      <dgm:prSet presAssocID="{2F236C89-5749-4814-9CB2-FD9EC631779F}" presName="parTransTwo" presStyleCnt="0"/>
      <dgm:spPr/>
    </dgm:pt>
    <dgm:pt modelId="{C6696628-4206-4431-BA9A-439AEC16FA06}" type="pres">
      <dgm:prSet presAssocID="{2F236C89-5749-4814-9CB2-FD9EC631779F}" presName="horzTwo" presStyleCnt="0"/>
      <dgm:spPr/>
    </dgm:pt>
    <dgm:pt modelId="{5AE00A28-8484-4DB9-9491-B39AC308C916}" type="pres">
      <dgm:prSet presAssocID="{003E7DD0-B911-4878-802D-93A7B0F7124C}" presName="vertThree" presStyleCnt="0"/>
      <dgm:spPr/>
    </dgm:pt>
    <dgm:pt modelId="{AB4C3EB3-005C-4867-B761-68E5667D510D}" type="pres">
      <dgm:prSet presAssocID="{003E7DD0-B911-4878-802D-93A7B0F7124C}" presName="txThree" presStyleLbl="node3" presStyleIdx="7" presStyleCnt="8">
        <dgm:presLayoutVars>
          <dgm:chPref val="3"/>
        </dgm:presLayoutVars>
      </dgm:prSet>
      <dgm:spPr/>
    </dgm:pt>
    <dgm:pt modelId="{87E12CBC-742E-437B-8974-F456131630B0}" type="pres">
      <dgm:prSet presAssocID="{003E7DD0-B911-4878-802D-93A7B0F7124C}" presName="horzThree" presStyleCnt="0"/>
      <dgm:spPr/>
    </dgm:pt>
    <dgm:pt modelId="{643D616B-118F-4CFD-B268-A979089FC1C1}" type="pres">
      <dgm:prSet presAssocID="{D9A9089D-A9B9-4A63-9916-A80C21F29764}" presName="sibSpaceOne" presStyleCnt="0"/>
      <dgm:spPr/>
    </dgm:pt>
    <dgm:pt modelId="{64D4B9FF-87D3-443D-925C-4971EE27B99B}" type="pres">
      <dgm:prSet presAssocID="{4B4897D7-CEE1-4178-88F8-ABE17D7B4711}" presName="vertOne" presStyleCnt="0"/>
      <dgm:spPr/>
    </dgm:pt>
    <dgm:pt modelId="{88E5E264-8B6F-4BE5-85B3-65E4E62CB024}" type="pres">
      <dgm:prSet presAssocID="{4B4897D7-CEE1-4178-88F8-ABE17D7B4711}" presName="txOne" presStyleLbl="node0" presStyleIdx="1" presStyleCnt="2" custScaleX="100666" custLinFactX="-100000" custLinFactY="132511" custLinFactNeighborX="-129766" custLinFactNeighborY="200000">
        <dgm:presLayoutVars>
          <dgm:chPref val="3"/>
        </dgm:presLayoutVars>
      </dgm:prSet>
      <dgm:spPr>
        <a:xfrm>
          <a:off x="6629182" y="3875857"/>
          <a:ext cx="915177" cy="1165588"/>
        </a:xfrm>
        <a:prstGeom prst="roundRect">
          <a:avLst>
            <a:gd name="adj" fmla="val 10000"/>
          </a:avLst>
        </a:prstGeom>
      </dgm:spPr>
    </dgm:pt>
    <dgm:pt modelId="{B552DB9C-C770-48B9-A2B9-67DE34B25D1F}" type="pres">
      <dgm:prSet presAssocID="{4B4897D7-CEE1-4178-88F8-ABE17D7B4711}" presName="horzOne" presStyleCnt="0"/>
      <dgm:spPr/>
    </dgm:pt>
  </dgm:ptLst>
  <dgm:cxnLst>
    <dgm:cxn modelId="{244EE402-1349-401B-AADA-4497C2173E0C}" type="presOf" srcId="{5C0B9C4A-544F-4488-B7C3-3EC427E980D3}" destId="{EAB6BABF-2806-422B-AFAC-B42BB564074F}" srcOrd="0" destOrd="0" presId="urn:microsoft.com/office/officeart/2005/8/layout/hierarchy4"/>
    <dgm:cxn modelId="{3D93FF03-F588-4B5C-BF22-9B8CBEB72B47}" srcId="{1ED00ED3-E543-4042-B1B1-F9B056DC4E42}" destId="{60B2ED30-1ACA-40B7-8471-9BFC50293D96}" srcOrd="0" destOrd="0" parTransId="{C686534D-BB99-4C1F-A033-EC4648EBEF65}" sibTransId="{C2F84CFD-A461-464B-AC6C-5A72F6643876}"/>
    <dgm:cxn modelId="{0ABEB305-418A-4B7F-9AA9-FE91FFC9705E}" srcId="{5C0B9C4A-544F-4488-B7C3-3EC427E980D3}" destId="{8A83044B-28BA-42D8-B780-E48A214337D5}" srcOrd="0" destOrd="0" parTransId="{25E03C81-FC00-4124-AC3A-3D9FEA5BD924}" sibTransId="{D9A9089D-A9B9-4A63-9916-A80C21F29764}"/>
    <dgm:cxn modelId="{DFE34027-102F-4BBF-84B3-15062C48E86C}" type="presOf" srcId="{9D1852E6-B8BF-468C-ADC6-13A80B6C95AC}" destId="{1E941C1D-DE58-4BE6-A76F-874D306BEA6E}" srcOrd="0" destOrd="0" presId="urn:microsoft.com/office/officeart/2005/8/layout/hierarchy4"/>
    <dgm:cxn modelId="{111EA530-CC36-4C35-B979-D870D4117513}" type="presOf" srcId="{C0CD954C-0B66-475F-8C78-0BCE93ABF988}" destId="{ACA6997D-5904-4718-96A7-DD03FE474003}" srcOrd="0" destOrd="0" presId="urn:microsoft.com/office/officeart/2005/8/layout/hierarchy4"/>
    <dgm:cxn modelId="{00421C36-ECC3-4A44-963D-EC5AB5E8AE4B}" srcId="{2F236C89-5749-4814-9CB2-FD9EC631779F}" destId="{003E7DD0-B911-4878-802D-93A7B0F7124C}" srcOrd="0" destOrd="0" parTransId="{D56A836F-088D-44C6-8C76-60F02C048F3F}" sibTransId="{CF787FC2-8EA6-41BE-BFFD-5A84869F535A}"/>
    <dgm:cxn modelId="{20B4B538-2741-4DBF-9B0D-95F3D0BC7267}" type="presOf" srcId="{7D247F3F-81FD-46B1-A188-0C0AA8F8FF39}" destId="{D12C10D4-3967-46EE-AE82-A69E122630EF}" srcOrd="0" destOrd="0" presId="urn:microsoft.com/office/officeart/2005/8/layout/hierarchy4"/>
    <dgm:cxn modelId="{B1BE603C-67B6-4C4E-9586-43ECEE45D835}" type="presOf" srcId="{7A557756-1B7C-49A4-819C-1B772E5FD82D}" destId="{7288A7EA-5BC1-41F7-8B2F-A5940A88AC27}" srcOrd="0" destOrd="0" presId="urn:microsoft.com/office/officeart/2005/8/layout/hierarchy4"/>
    <dgm:cxn modelId="{E43A7668-2615-4714-9442-7A94D6940C2E}" type="presOf" srcId="{60B2ED30-1ACA-40B7-8471-9BFC50293D96}" destId="{4B0DDE57-6F7B-4B85-A382-2AD96C7EC713}" srcOrd="0" destOrd="0" presId="urn:microsoft.com/office/officeart/2005/8/layout/hierarchy4"/>
    <dgm:cxn modelId="{B49B0873-4516-4021-BB09-630F57045379}" srcId="{7D247F3F-81FD-46B1-A188-0C0AA8F8FF39}" destId="{C0CD954C-0B66-475F-8C78-0BCE93ABF988}" srcOrd="1" destOrd="0" parTransId="{EE386614-2D63-44E3-BA5D-83276D76AF31}" sibTransId="{C7D68974-BD1E-49B0-9C0B-46666A940E96}"/>
    <dgm:cxn modelId="{44C27055-86C6-4FD3-B947-1A497EA0140E}" type="presOf" srcId="{2F236C89-5749-4814-9CB2-FD9EC631779F}" destId="{21E1D560-544D-422E-A03C-7EED6B43691B}" srcOrd="0" destOrd="0" presId="urn:microsoft.com/office/officeart/2005/8/layout/hierarchy4"/>
    <dgm:cxn modelId="{90B82A7D-6E4B-4521-89BD-7986A8DB823A}" type="presOf" srcId="{E3249D2D-E412-43E4-8D69-AA2660C43486}" destId="{3EE5400D-3E12-45C4-B620-2E2BE6BF7385}" srcOrd="0" destOrd="0" presId="urn:microsoft.com/office/officeart/2005/8/layout/hierarchy4"/>
    <dgm:cxn modelId="{41C14690-B317-4A6B-848A-C04A3B8C2316}" srcId="{7D247F3F-81FD-46B1-A188-0C0AA8F8FF39}" destId="{1ED00ED3-E543-4042-B1B1-F9B056DC4E42}" srcOrd="6" destOrd="0" parTransId="{474F02A6-562C-4F6F-BD38-6BBB6A555E86}" sibTransId="{F59E420D-2BFF-46B8-9727-10BDC7E62965}"/>
    <dgm:cxn modelId="{158F829D-C635-4A86-AFAD-3CE340E088E6}" srcId="{7D247F3F-81FD-46B1-A188-0C0AA8F8FF39}" destId="{FD6AEC67-4541-409F-8FDC-0BC67B5BC12D}" srcOrd="4" destOrd="0" parTransId="{7A10BFE6-2F10-41E4-B101-01C4A5ED6F1E}" sibTransId="{24151C14-29E9-456B-AE67-9A99BE19D8C4}"/>
    <dgm:cxn modelId="{D254D3AA-1F44-434E-8A71-0D127DF3B459}" srcId="{7D247F3F-81FD-46B1-A188-0C0AA8F8FF39}" destId="{7A557756-1B7C-49A4-819C-1B772E5FD82D}" srcOrd="5" destOrd="0" parTransId="{DC24423E-279A-4D66-BBD7-97749EADEFFC}" sibTransId="{C6DBFB7A-C4FF-4E1E-B448-734BCADAE97B}"/>
    <dgm:cxn modelId="{C3D4E9B2-3822-4978-81D4-BD4E6BE35746}" type="presOf" srcId="{D28ABDA7-8DE7-4D68-B812-38464939DEA5}" destId="{813C2C50-7E2C-448F-B5C8-90C3A7A5727E}" srcOrd="0" destOrd="0" presId="urn:microsoft.com/office/officeart/2005/8/layout/hierarchy4"/>
    <dgm:cxn modelId="{9C86F9B5-454D-412C-ADE4-4E80F5FF68A9}" srcId="{7D247F3F-81FD-46B1-A188-0C0AA8F8FF39}" destId="{C00EBDB3-EA7F-47E3-BE2B-118146D07705}" srcOrd="3" destOrd="0" parTransId="{551E10F4-DEBC-4A37-BD91-5BB1E5C94F87}" sibTransId="{CE5E7D4D-59F3-47CA-A5C0-BFA3BE95F169}"/>
    <dgm:cxn modelId="{A43A7DCF-C3D4-42DB-8A4A-4503DA2AEE47}" srcId="{5C0B9C4A-544F-4488-B7C3-3EC427E980D3}" destId="{4B4897D7-CEE1-4178-88F8-ABE17D7B4711}" srcOrd="1" destOrd="0" parTransId="{EC54AD66-317A-44C8-ABD0-843184F7E76A}" sibTransId="{BD66873D-43DE-4B09-869C-81C75BD0B0BB}"/>
    <dgm:cxn modelId="{09A53DD0-F261-461A-BA0B-780EAE919C95}" srcId="{8A83044B-28BA-42D8-B780-E48A214337D5}" destId="{2F236C89-5749-4814-9CB2-FD9EC631779F}" srcOrd="2" destOrd="0" parTransId="{DB95E6C1-3334-4803-A3DA-C146706CF04F}" sibTransId="{D9F66A6B-9B40-40C9-AFE4-AED2E41315D1}"/>
    <dgm:cxn modelId="{C9CC12E0-ABC6-435A-A99D-5BF6917F2118}" type="presOf" srcId="{FD6AEC67-4541-409F-8FDC-0BC67B5BC12D}" destId="{CC04F1AA-DBFE-4C86-83C4-58545602A65D}" srcOrd="0" destOrd="0" presId="urn:microsoft.com/office/officeart/2005/8/layout/hierarchy4"/>
    <dgm:cxn modelId="{1A49C0E0-7549-4B57-84C2-E3CC4BCB9FE5}" type="presOf" srcId="{4B4897D7-CEE1-4178-88F8-ABE17D7B4711}" destId="{88E5E264-8B6F-4BE5-85B3-65E4E62CB024}" srcOrd="0" destOrd="0" presId="urn:microsoft.com/office/officeart/2005/8/layout/hierarchy4"/>
    <dgm:cxn modelId="{DD8EC4E3-FA66-40AC-AF23-F303D45EBC36}" srcId="{8A83044B-28BA-42D8-B780-E48A214337D5}" destId="{7D247F3F-81FD-46B1-A188-0C0AA8F8FF39}" srcOrd="0" destOrd="0" parTransId="{79EA26B4-404C-404B-A25B-78E608E5DB92}" sibTransId="{577EBA71-5AD2-44CE-8BC5-43A4B5A528ED}"/>
    <dgm:cxn modelId="{1CE947E6-9BCF-4357-821B-888D1004D3CA}" srcId="{8A83044B-28BA-42D8-B780-E48A214337D5}" destId="{E3249D2D-E412-43E4-8D69-AA2660C43486}" srcOrd="1" destOrd="0" parTransId="{A497757A-0164-4AFA-A003-13710EE63F9D}" sibTransId="{7C575554-A5A5-477E-9B7F-01C7B5C8EE19}"/>
    <dgm:cxn modelId="{5AF9BFE7-E09B-4450-A08E-2B3D039C2061}" type="presOf" srcId="{1ED00ED3-E543-4042-B1B1-F9B056DC4E42}" destId="{57471CFD-85F5-4DFB-8EAA-ECA270C2B8B8}" srcOrd="0" destOrd="0" presId="urn:microsoft.com/office/officeart/2005/8/layout/hierarchy4"/>
    <dgm:cxn modelId="{F684D4EB-5D87-4F4B-8547-1DAA8B9D8E94}" type="presOf" srcId="{C00EBDB3-EA7F-47E3-BE2B-118146D07705}" destId="{08C3823D-45EA-4540-BCBE-87966FC10B2F}" srcOrd="0" destOrd="0" presId="urn:microsoft.com/office/officeart/2005/8/layout/hierarchy4"/>
    <dgm:cxn modelId="{30CD00EC-88A5-4FDA-94EC-F6F3A03E2675}" type="presOf" srcId="{003E7DD0-B911-4878-802D-93A7B0F7124C}" destId="{AB4C3EB3-005C-4867-B761-68E5667D510D}" srcOrd="0" destOrd="0" presId="urn:microsoft.com/office/officeart/2005/8/layout/hierarchy4"/>
    <dgm:cxn modelId="{6FA943EC-1306-4003-AB4D-8B6246442A72}" srcId="{7D247F3F-81FD-46B1-A188-0C0AA8F8FF39}" destId="{9D1852E6-B8BF-468C-ADC6-13A80B6C95AC}" srcOrd="2" destOrd="0" parTransId="{B1A464B3-5B7B-49F8-9D00-EE6947983E75}" sibTransId="{FAC9F298-9597-4558-8501-1BDA0E938296}"/>
    <dgm:cxn modelId="{75381EFC-C609-49D4-8672-4D3EB0DEE861}" type="presOf" srcId="{8A83044B-28BA-42D8-B780-E48A214337D5}" destId="{5DBAA0A7-C030-409C-A506-6BC91342C7E5}" srcOrd="0" destOrd="0" presId="urn:microsoft.com/office/officeart/2005/8/layout/hierarchy4"/>
    <dgm:cxn modelId="{66C3CCFD-9B2D-476F-987C-0C4FFF95C375}" srcId="{7D247F3F-81FD-46B1-A188-0C0AA8F8FF39}" destId="{D28ABDA7-8DE7-4D68-B812-38464939DEA5}" srcOrd="0" destOrd="0" parTransId="{62AEA54E-AA09-475F-A4D2-3BA465176D51}" sibTransId="{5EC0D097-CD95-47FF-9A14-A35ABADA5162}"/>
    <dgm:cxn modelId="{9AAB7BB8-AAFD-4A01-8342-6C3B9EC0E204}" type="presParOf" srcId="{EAB6BABF-2806-422B-AFAC-B42BB564074F}" destId="{D28EAA5E-12C5-4BC7-9604-A65112806516}" srcOrd="0" destOrd="0" presId="urn:microsoft.com/office/officeart/2005/8/layout/hierarchy4"/>
    <dgm:cxn modelId="{A3B470BB-ED58-42D4-8EBB-C790AFFC787A}" type="presParOf" srcId="{D28EAA5E-12C5-4BC7-9604-A65112806516}" destId="{5DBAA0A7-C030-409C-A506-6BC91342C7E5}" srcOrd="0" destOrd="0" presId="urn:microsoft.com/office/officeart/2005/8/layout/hierarchy4"/>
    <dgm:cxn modelId="{496BAC74-77FF-45E6-AF8C-2FF896B35C77}" type="presParOf" srcId="{D28EAA5E-12C5-4BC7-9604-A65112806516}" destId="{1D56C71D-6412-4291-A1D7-EF96B24AE67C}" srcOrd="1" destOrd="0" presId="urn:microsoft.com/office/officeart/2005/8/layout/hierarchy4"/>
    <dgm:cxn modelId="{6C006A6A-2692-4E5D-B6D8-2AD73E83FE47}" type="presParOf" srcId="{D28EAA5E-12C5-4BC7-9604-A65112806516}" destId="{2E2B2704-6836-4691-8B3A-210D923F4FD1}" srcOrd="2" destOrd="0" presId="urn:microsoft.com/office/officeart/2005/8/layout/hierarchy4"/>
    <dgm:cxn modelId="{4E16FEB4-E77D-43E6-898E-A6B7CD5C998E}" type="presParOf" srcId="{2E2B2704-6836-4691-8B3A-210D923F4FD1}" destId="{8D133EB9-1514-4683-851B-108C089F4FD8}" srcOrd="0" destOrd="0" presId="urn:microsoft.com/office/officeart/2005/8/layout/hierarchy4"/>
    <dgm:cxn modelId="{C95AED88-7E22-4230-942E-D02506E575BE}" type="presParOf" srcId="{8D133EB9-1514-4683-851B-108C089F4FD8}" destId="{D12C10D4-3967-46EE-AE82-A69E122630EF}" srcOrd="0" destOrd="0" presId="urn:microsoft.com/office/officeart/2005/8/layout/hierarchy4"/>
    <dgm:cxn modelId="{BB4A7A36-F80C-4E54-A70B-C4886458A54C}" type="presParOf" srcId="{8D133EB9-1514-4683-851B-108C089F4FD8}" destId="{96AA3C6C-CEB6-4E07-AE4D-DF8640AF1EC1}" srcOrd="1" destOrd="0" presId="urn:microsoft.com/office/officeart/2005/8/layout/hierarchy4"/>
    <dgm:cxn modelId="{8D04F154-427F-44C2-BD43-B12EDE8616CD}" type="presParOf" srcId="{8D133EB9-1514-4683-851B-108C089F4FD8}" destId="{DE3D4B2F-79A4-4D52-89B0-999B70E8DEA2}" srcOrd="2" destOrd="0" presId="urn:microsoft.com/office/officeart/2005/8/layout/hierarchy4"/>
    <dgm:cxn modelId="{CE89139C-692C-4CF2-A252-70E71F638ECE}" type="presParOf" srcId="{DE3D4B2F-79A4-4D52-89B0-999B70E8DEA2}" destId="{4F0AE57D-471E-43C5-964B-12812B89A0B5}" srcOrd="0" destOrd="0" presId="urn:microsoft.com/office/officeart/2005/8/layout/hierarchy4"/>
    <dgm:cxn modelId="{7BB01DBB-477D-41F0-980E-F134A2DFF09F}" type="presParOf" srcId="{4F0AE57D-471E-43C5-964B-12812B89A0B5}" destId="{813C2C50-7E2C-448F-B5C8-90C3A7A5727E}" srcOrd="0" destOrd="0" presId="urn:microsoft.com/office/officeart/2005/8/layout/hierarchy4"/>
    <dgm:cxn modelId="{B01C26D9-55A9-4E76-9E7C-9426F80F2F76}" type="presParOf" srcId="{4F0AE57D-471E-43C5-964B-12812B89A0B5}" destId="{F4EEB7B4-EBDC-41CC-8DF3-29A575C5B474}" srcOrd="1" destOrd="0" presId="urn:microsoft.com/office/officeart/2005/8/layout/hierarchy4"/>
    <dgm:cxn modelId="{DD08D3E7-A87D-417C-BE4F-9C27D5E3166E}" type="presParOf" srcId="{DE3D4B2F-79A4-4D52-89B0-999B70E8DEA2}" destId="{A6E0F1E1-B23D-45D2-88B8-663BEAD33732}" srcOrd="1" destOrd="0" presId="urn:microsoft.com/office/officeart/2005/8/layout/hierarchy4"/>
    <dgm:cxn modelId="{A28C6971-643C-4DB9-A205-C3C8754AF16B}" type="presParOf" srcId="{DE3D4B2F-79A4-4D52-89B0-999B70E8DEA2}" destId="{B1258FA6-16B5-47BA-A209-41CB5C5DEC8D}" srcOrd="2" destOrd="0" presId="urn:microsoft.com/office/officeart/2005/8/layout/hierarchy4"/>
    <dgm:cxn modelId="{4A9CA172-E975-4782-A9B2-6D00EA16B416}" type="presParOf" srcId="{B1258FA6-16B5-47BA-A209-41CB5C5DEC8D}" destId="{ACA6997D-5904-4718-96A7-DD03FE474003}" srcOrd="0" destOrd="0" presId="urn:microsoft.com/office/officeart/2005/8/layout/hierarchy4"/>
    <dgm:cxn modelId="{592106E5-C550-4C08-8683-10B3A39B12E6}" type="presParOf" srcId="{B1258FA6-16B5-47BA-A209-41CB5C5DEC8D}" destId="{F23ED18D-F21D-4340-AAC8-4FDA60BEAB63}" srcOrd="1" destOrd="0" presId="urn:microsoft.com/office/officeart/2005/8/layout/hierarchy4"/>
    <dgm:cxn modelId="{6B640108-A7C3-43D0-9EF3-832669FFC5C6}" type="presParOf" srcId="{DE3D4B2F-79A4-4D52-89B0-999B70E8DEA2}" destId="{21265F6C-EBE2-46CD-9650-1CD3715E1E04}" srcOrd="3" destOrd="0" presId="urn:microsoft.com/office/officeart/2005/8/layout/hierarchy4"/>
    <dgm:cxn modelId="{9196C2A5-277C-42DD-BF7F-9BCAF4BC4B73}" type="presParOf" srcId="{DE3D4B2F-79A4-4D52-89B0-999B70E8DEA2}" destId="{ADBFD12F-6500-4F4A-9A75-8A9C35EC4827}" srcOrd="4" destOrd="0" presId="urn:microsoft.com/office/officeart/2005/8/layout/hierarchy4"/>
    <dgm:cxn modelId="{05B762E5-5A18-425B-A0AE-A8E59A20F9C6}" type="presParOf" srcId="{ADBFD12F-6500-4F4A-9A75-8A9C35EC4827}" destId="{1E941C1D-DE58-4BE6-A76F-874D306BEA6E}" srcOrd="0" destOrd="0" presId="urn:microsoft.com/office/officeart/2005/8/layout/hierarchy4"/>
    <dgm:cxn modelId="{73D20285-8261-432B-9736-7CFE16C0F293}" type="presParOf" srcId="{ADBFD12F-6500-4F4A-9A75-8A9C35EC4827}" destId="{26A2AB05-B6A0-42A6-B58E-2EDFC02A9089}" srcOrd="1" destOrd="0" presId="urn:microsoft.com/office/officeart/2005/8/layout/hierarchy4"/>
    <dgm:cxn modelId="{077D73AC-79F2-44AA-80AE-47EDB4C98E44}" type="presParOf" srcId="{DE3D4B2F-79A4-4D52-89B0-999B70E8DEA2}" destId="{3FE8509A-5ACD-486F-83B5-19860E9B291A}" srcOrd="5" destOrd="0" presId="urn:microsoft.com/office/officeart/2005/8/layout/hierarchy4"/>
    <dgm:cxn modelId="{C549130C-F941-44A1-8889-A77335A1A6CF}" type="presParOf" srcId="{DE3D4B2F-79A4-4D52-89B0-999B70E8DEA2}" destId="{DC846C44-57BD-419B-8B0A-2BEDC0779837}" srcOrd="6" destOrd="0" presId="urn:microsoft.com/office/officeart/2005/8/layout/hierarchy4"/>
    <dgm:cxn modelId="{D99F006B-206F-4393-A44B-15C7493DB8BF}" type="presParOf" srcId="{DC846C44-57BD-419B-8B0A-2BEDC0779837}" destId="{08C3823D-45EA-4540-BCBE-87966FC10B2F}" srcOrd="0" destOrd="0" presId="urn:microsoft.com/office/officeart/2005/8/layout/hierarchy4"/>
    <dgm:cxn modelId="{71CA58C5-A2BC-4EB1-A89A-68759FC387EA}" type="presParOf" srcId="{DC846C44-57BD-419B-8B0A-2BEDC0779837}" destId="{DBB2111E-6CD3-4652-9855-C968E06E9DC0}" srcOrd="1" destOrd="0" presId="urn:microsoft.com/office/officeart/2005/8/layout/hierarchy4"/>
    <dgm:cxn modelId="{89B02C70-6BFB-4743-BB0E-DD77F376C194}" type="presParOf" srcId="{DE3D4B2F-79A4-4D52-89B0-999B70E8DEA2}" destId="{35E37A75-2172-46DE-984C-E9FB1F734786}" srcOrd="7" destOrd="0" presId="urn:microsoft.com/office/officeart/2005/8/layout/hierarchy4"/>
    <dgm:cxn modelId="{F1AF71F5-28A0-4F22-A36E-54DC673A6508}" type="presParOf" srcId="{DE3D4B2F-79A4-4D52-89B0-999B70E8DEA2}" destId="{21340387-D741-4979-A7AE-1419752A9277}" srcOrd="8" destOrd="0" presId="urn:microsoft.com/office/officeart/2005/8/layout/hierarchy4"/>
    <dgm:cxn modelId="{B4F43060-6B4D-455B-8359-D3649613785E}" type="presParOf" srcId="{21340387-D741-4979-A7AE-1419752A9277}" destId="{CC04F1AA-DBFE-4C86-83C4-58545602A65D}" srcOrd="0" destOrd="0" presId="urn:microsoft.com/office/officeart/2005/8/layout/hierarchy4"/>
    <dgm:cxn modelId="{105BA9FC-1F2C-48B0-A85D-0CBF06A97ABD}" type="presParOf" srcId="{21340387-D741-4979-A7AE-1419752A9277}" destId="{2D981EE5-4525-4AB3-A5F6-CFD5ADB72EBD}" srcOrd="1" destOrd="0" presId="urn:microsoft.com/office/officeart/2005/8/layout/hierarchy4"/>
    <dgm:cxn modelId="{78FCA02B-7EB8-4CD9-BCBD-3EC65BD0086B}" type="presParOf" srcId="{DE3D4B2F-79A4-4D52-89B0-999B70E8DEA2}" destId="{5DD9E418-E80A-45F6-BD80-176299A55CF7}" srcOrd="9" destOrd="0" presId="urn:microsoft.com/office/officeart/2005/8/layout/hierarchy4"/>
    <dgm:cxn modelId="{5BB1CE3C-5A18-4132-8FAF-D9BD05F2F0E7}" type="presParOf" srcId="{DE3D4B2F-79A4-4D52-89B0-999B70E8DEA2}" destId="{82456B12-0728-4E6D-A3F8-6399DD5C4895}" srcOrd="10" destOrd="0" presId="urn:microsoft.com/office/officeart/2005/8/layout/hierarchy4"/>
    <dgm:cxn modelId="{7515CB55-76BD-40B6-B0F3-C1118A41B5F3}" type="presParOf" srcId="{82456B12-0728-4E6D-A3F8-6399DD5C4895}" destId="{7288A7EA-5BC1-41F7-8B2F-A5940A88AC27}" srcOrd="0" destOrd="0" presId="urn:microsoft.com/office/officeart/2005/8/layout/hierarchy4"/>
    <dgm:cxn modelId="{70AEDF29-DEB0-41A7-B32D-9B45DE792E11}" type="presParOf" srcId="{82456B12-0728-4E6D-A3F8-6399DD5C4895}" destId="{85BCB732-5564-4DD3-8D67-D76DF421221A}" srcOrd="1" destOrd="0" presId="urn:microsoft.com/office/officeart/2005/8/layout/hierarchy4"/>
    <dgm:cxn modelId="{2FAE6C36-5506-4BC1-925A-766C7AD0D591}" type="presParOf" srcId="{DE3D4B2F-79A4-4D52-89B0-999B70E8DEA2}" destId="{C6217E14-249A-47E5-B567-904CCD500B43}" srcOrd="11" destOrd="0" presId="urn:microsoft.com/office/officeart/2005/8/layout/hierarchy4"/>
    <dgm:cxn modelId="{6D015A14-DB80-4722-A4CD-65CD650A230E}" type="presParOf" srcId="{DE3D4B2F-79A4-4D52-89B0-999B70E8DEA2}" destId="{7940CFDA-AAE1-4ED0-B23C-AA0421D3D049}" srcOrd="12" destOrd="0" presId="urn:microsoft.com/office/officeart/2005/8/layout/hierarchy4"/>
    <dgm:cxn modelId="{717CDA6F-915B-483F-BE44-23F851998EB7}" type="presParOf" srcId="{7940CFDA-AAE1-4ED0-B23C-AA0421D3D049}" destId="{57471CFD-85F5-4DFB-8EAA-ECA270C2B8B8}" srcOrd="0" destOrd="0" presId="urn:microsoft.com/office/officeart/2005/8/layout/hierarchy4"/>
    <dgm:cxn modelId="{812C73E6-6627-44ED-B1D9-9A8C9E894FF5}" type="presParOf" srcId="{7940CFDA-AAE1-4ED0-B23C-AA0421D3D049}" destId="{0F47A3ED-4721-46F6-A1B9-A377A6CA918B}" srcOrd="1" destOrd="0" presId="urn:microsoft.com/office/officeart/2005/8/layout/hierarchy4"/>
    <dgm:cxn modelId="{61317FF1-46DD-42C8-8FE1-D63936F85608}" type="presParOf" srcId="{7940CFDA-AAE1-4ED0-B23C-AA0421D3D049}" destId="{0C1CB776-4B2A-45A2-86F5-11F8A771C036}" srcOrd="2" destOrd="0" presId="urn:microsoft.com/office/officeart/2005/8/layout/hierarchy4"/>
    <dgm:cxn modelId="{0B5EC6E0-FB9F-4005-8CEA-9A9276B478CD}" type="presParOf" srcId="{0C1CB776-4B2A-45A2-86F5-11F8A771C036}" destId="{DF5754A0-3228-4E3B-ADC4-518AB2568A51}" srcOrd="0" destOrd="0" presId="urn:microsoft.com/office/officeart/2005/8/layout/hierarchy4"/>
    <dgm:cxn modelId="{D991FB3C-B676-4D4F-83B6-D31E6C0DF4B3}" type="presParOf" srcId="{DF5754A0-3228-4E3B-ADC4-518AB2568A51}" destId="{4B0DDE57-6F7B-4B85-A382-2AD96C7EC713}" srcOrd="0" destOrd="0" presId="urn:microsoft.com/office/officeart/2005/8/layout/hierarchy4"/>
    <dgm:cxn modelId="{1CF87CD3-C0DF-4295-A436-AEAEC07472E1}" type="presParOf" srcId="{DF5754A0-3228-4E3B-ADC4-518AB2568A51}" destId="{905D4E31-A14D-4441-B341-B30C2A4275A7}" srcOrd="1" destOrd="0" presId="urn:microsoft.com/office/officeart/2005/8/layout/hierarchy4"/>
    <dgm:cxn modelId="{07AA2DBC-2496-437F-A15F-36815DC01989}" type="presParOf" srcId="{2E2B2704-6836-4691-8B3A-210D923F4FD1}" destId="{D75A8017-2661-4EF8-9C3E-CE44A140149A}" srcOrd="1" destOrd="0" presId="urn:microsoft.com/office/officeart/2005/8/layout/hierarchy4"/>
    <dgm:cxn modelId="{A88E8F2C-095F-4430-87E3-D3767A7AD64A}" type="presParOf" srcId="{2E2B2704-6836-4691-8B3A-210D923F4FD1}" destId="{307550B7-33F3-4AEA-BA63-93C3BB253537}" srcOrd="2" destOrd="0" presId="urn:microsoft.com/office/officeart/2005/8/layout/hierarchy4"/>
    <dgm:cxn modelId="{B07C7357-7551-4382-B3CE-7DFCB8DC62C5}" type="presParOf" srcId="{307550B7-33F3-4AEA-BA63-93C3BB253537}" destId="{3EE5400D-3E12-45C4-B620-2E2BE6BF7385}" srcOrd="0" destOrd="0" presId="urn:microsoft.com/office/officeart/2005/8/layout/hierarchy4"/>
    <dgm:cxn modelId="{668B2734-8EEF-43AA-8522-A46266C8126C}" type="presParOf" srcId="{307550B7-33F3-4AEA-BA63-93C3BB253537}" destId="{621A4425-B722-4C8C-BA30-3650DC01CF91}" srcOrd="1" destOrd="0" presId="urn:microsoft.com/office/officeart/2005/8/layout/hierarchy4"/>
    <dgm:cxn modelId="{BFB57FA1-BBA6-4551-B07F-E0C58F254A66}" type="presParOf" srcId="{2E2B2704-6836-4691-8B3A-210D923F4FD1}" destId="{063BAB66-A5A6-448B-9FA4-5396FC0441EB}" srcOrd="3" destOrd="0" presId="urn:microsoft.com/office/officeart/2005/8/layout/hierarchy4"/>
    <dgm:cxn modelId="{09602E24-7E49-4F42-A25D-BAEB10518F84}" type="presParOf" srcId="{2E2B2704-6836-4691-8B3A-210D923F4FD1}" destId="{E5C06FD9-FAF4-4A63-B78C-5C61522CB6E0}" srcOrd="4" destOrd="0" presId="urn:microsoft.com/office/officeart/2005/8/layout/hierarchy4"/>
    <dgm:cxn modelId="{785274DA-F7C8-447A-BA0B-07D74710EFDA}" type="presParOf" srcId="{E5C06FD9-FAF4-4A63-B78C-5C61522CB6E0}" destId="{21E1D560-544D-422E-A03C-7EED6B43691B}" srcOrd="0" destOrd="0" presId="urn:microsoft.com/office/officeart/2005/8/layout/hierarchy4"/>
    <dgm:cxn modelId="{59D05A03-2289-49F3-90A1-737B6BECE3C1}" type="presParOf" srcId="{E5C06FD9-FAF4-4A63-B78C-5C61522CB6E0}" destId="{61C5D48C-1992-477F-AFB7-2640EE9B6688}" srcOrd="1" destOrd="0" presId="urn:microsoft.com/office/officeart/2005/8/layout/hierarchy4"/>
    <dgm:cxn modelId="{E906F01E-A2C9-4212-93C8-DC970057DC96}" type="presParOf" srcId="{E5C06FD9-FAF4-4A63-B78C-5C61522CB6E0}" destId="{C6696628-4206-4431-BA9A-439AEC16FA06}" srcOrd="2" destOrd="0" presId="urn:microsoft.com/office/officeart/2005/8/layout/hierarchy4"/>
    <dgm:cxn modelId="{EAFA3AD5-383F-4B3E-9C37-86D0F71AF572}" type="presParOf" srcId="{C6696628-4206-4431-BA9A-439AEC16FA06}" destId="{5AE00A28-8484-4DB9-9491-B39AC308C916}" srcOrd="0" destOrd="0" presId="urn:microsoft.com/office/officeart/2005/8/layout/hierarchy4"/>
    <dgm:cxn modelId="{DC3F0BA5-87E9-4249-B494-0AF102808AF2}" type="presParOf" srcId="{5AE00A28-8484-4DB9-9491-B39AC308C916}" destId="{AB4C3EB3-005C-4867-B761-68E5667D510D}" srcOrd="0" destOrd="0" presId="urn:microsoft.com/office/officeart/2005/8/layout/hierarchy4"/>
    <dgm:cxn modelId="{C450AE33-EB66-4C08-8C04-A0BC9492CCE3}" type="presParOf" srcId="{5AE00A28-8484-4DB9-9491-B39AC308C916}" destId="{87E12CBC-742E-437B-8974-F456131630B0}" srcOrd="1" destOrd="0" presId="urn:microsoft.com/office/officeart/2005/8/layout/hierarchy4"/>
    <dgm:cxn modelId="{6C7C7C35-996D-4368-A417-31C169D50850}" type="presParOf" srcId="{EAB6BABF-2806-422B-AFAC-B42BB564074F}" destId="{643D616B-118F-4CFD-B268-A979089FC1C1}" srcOrd="1" destOrd="0" presId="urn:microsoft.com/office/officeart/2005/8/layout/hierarchy4"/>
    <dgm:cxn modelId="{25D571B3-A97A-4B8C-B9B5-D638CD166681}" type="presParOf" srcId="{EAB6BABF-2806-422B-AFAC-B42BB564074F}" destId="{64D4B9FF-87D3-443D-925C-4971EE27B99B}" srcOrd="2" destOrd="0" presId="urn:microsoft.com/office/officeart/2005/8/layout/hierarchy4"/>
    <dgm:cxn modelId="{914418E3-EA90-41CF-9684-ADE910956D48}" type="presParOf" srcId="{64D4B9FF-87D3-443D-925C-4971EE27B99B}" destId="{88E5E264-8B6F-4BE5-85B3-65E4E62CB024}" srcOrd="0" destOrd="0" presId="urn:microsoft.com/office/officeart/2005/8/layout/hierarchy4"/>
    <dgm:cxn modelId="{5DDCA424-62F4-4203-9EFE-DFC54AB8A2D8}" type="presParOf" srcId="{64D4B9FF-87D3-443D-925C-4971EE27B99B}" destId="{B552DB9C-C770-48B9-A2B9-67DE34B25D1F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3DE3E89-6196-45C8-AFF7-CB0D8DDEC4CD}" type="doc">
      <dgm:prSet loTypeId="urn:microsoft.com/office/officeart/2005/8/layout/gear1" loCatId="relationship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1EC41133-0112-4BAA-AB82-9CF5D17A7489}">
      <dgm:prSet phldrT="[Text]"/>
      <dgm:spPr/>
      <dgm:t>
        <a:bodyPr/>
        <a:lstStyle/>
        <a:p>
          <a:r>
            <a:rPr lang="en-US" dirty="0"/>
            <a:t>AD Project Management Company</a:t>
          </a:r>
          <a:endParaRPr lang="en-SG" dirty="0"/>
        </a:p>
      </dgm:t>
    </dgm:pt>
    <dgm:pt modelId="{DE1A3C9E-2E4F-44F4-BF51-8874217C5F7C}" type="parTrans" cxnId="{92208B1C-A56B-4AB2-85E3-AD105CE7C5D1}">
      <dgm:prSet/>
      <dgm:spPr/>
      <dgm:t>
        <a:bodyPr/>
        <a:lstStyle/>
        <a:p>
          <a:endParaRPr lang="en-SG"/>
        </a:p>
      </dgm:t>
    </dgm:pt>
    <dgm:pt modelId="{8CEAC9FA-6D21-473D-A19F-CA8ED48CCF5B}" type="sibTrans" cxnId="{92208B1C-A56B-4AB2-85E3-AD105CE7C5D1}">
      <dgm:prSet/>
      <dgm:spPr/>
      <dgm:t>
        <a:bodyPr/>
        <a:lstStyle/>
        <a:p>
          <a:endParaRPr lang="en-SG"/>
        </a:p>
      </dgm:t>
    </dgm:pt>
    <dgm:pt modelId="{731ECB48-8B70-4D5E-87F2-4A540BF751D6}">
      <dgm:prSet phldrT="[Text]"/>
      <dgm:spPr/>
      <dgm:t>
        <a:bodyPr/>
        <a:lstStyle/>
        <a:p>
          <a:r>
            <a:rPr lang="en-US" dirty="0"/>
            <a:t>ADAMS</a:t>
          </a:r>
          <a:endParaRPr lang="en-SG" dirty="0"/>
        </a:p>
      </dgm:t>
    </dgm:pt>
    <dgm:pt modelId="{FB126102-74B3-466A-AA41-34768ADC6D9E}" type="parTrans" cxnId="{EBE19173-5185-46D4-87BF-B13213241DA0}">
      <dgm:prSet/>
      <dgm:spPr/>
      <dgm:t>
        <a:bodyPr/>
        <a:lstStyle/>
        <a:p>
          <a:endParaRPr lang="en-SG"/>
        </a:p>
      </dgm:t>
    </dgm:pt>
    <dgm:pt modelId="{A68475AE-89AF-4223-AB97-961F989A6407}" type="sibTrans" cxnId="{EBE19173-5185-46D4-87BF-B13213241DA0}">
      <dgm:prSet/>
      <dgm:spPr/>
      <dgm:t>
        <a:bodyPr/>
        <a:lstStyle/>
        <a:p>
          <a:endParaRPr lang="en-SG"/>
        </a:p>
      </dgm:t>
    </dgm:pt>
    <dgm:pt modelId="{6ED1D9E8-C927-4C25-B294-3D23FCEABF85}">
      <dgm:prSet phldrT="[Text]"/>
      <dgm:spPr/>
      <dgm:t>
        <a:bodyPr/>
        <a:lstStyle/>
        <a:p>
          <a:r>
            <a:rPr lang="en-US" dirty="0"/>
            <a:t>APMU</a:t>
          </a:r>
          <a:endParaRPr lang="en-SG" dirty="0"/>
        </a:p>
      </dgm:t>
    </dgm:pt>
    <dgm:pt modelId="{BFE0EFBE-5A1E-42A1-90F0-27D7A666E4AE}" type="parTrans" cxnId="{1A8C98CC-B228-423B-A2C0-1E240905C072}">
      <dgm:prSet/>
      <dgm:spPr/>
      <dgm:t>
        <a:bodyPr/>
        <a:lstStyle/>
        <a:p>
          <a:endParaRPr lang="en-SG"/>
        </a:p>
      </dgm:t>
    </dgm:pt>
    <dgm:pt modelId="{66A5ED1F-4D4E-42C3-A130-A6E357C034E7}" type="sibTrans" cxnId="{1A8C98CC-B228-423B-A2C0-1E240905C072}">
      <dgm:prSet/>
      <dgm:spPr/>
      <dgm:t>
        <a:bodyPr/>
        <a:lstStyle/>
        <a:p>
          <a:endParaRPr lang="en-SG"/>
        </a:p>
      </dgm:t>
    </dgm:pt>
    <dgm:pt modelId="{8FC41175-55DC-4C13-A2A8-472A895E302C}" type="pres">
      <dgm:prSet presAssocID="{43DE3E89-6196-45C8-AFF7-CB0D8DDEC4CD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8CB0D2B6-F265-4C28-8D91-140B1EB38A2F}" type="pres">
      <dgm:prSet presAssocID="{1EC41133-0112-4BAA-AB82-9CF5D17A7489}" presName="gear1" presStyleLbl="node1" presStyleIdx="0" presStyleCnt="3">
        <dgm:presLayoutVars>
          <dgm:chMax val="1"/>
          <dgm:bulletEnabled val="1"/>
        </dgm:presLayoutVars>
      </dgm:prSet>
      <dgm:spPr/>
    </dgm:pt>
    <dgm:pt modelId="{0D448F89-EBCB-4041-BF48-94239658D66B}" type="pres">
      <dgm:prSet presAssocID="{1EC41133-0112-4BAA-AB82-9CF5D17A7489}" presName="gear1srcNode" presStyleLbl="node1" presStyleIdx="0" presStyleCnt="3"/>
      <dgm:spPr/>
    </dgm:pt>
    <dgm:pt modelId="{781FBDB7-DD51-4D7C-A673-F0841124C8DA}" type="pres">
      <dgm:prSet presAssocID="{1EC41133-0112-4BAA-AB82-9CF5D17A7489}" presName="gear1dstNode" presStyleLbl="node1" presStyleIdx="0" presStyleCnt="3"/>
      <dgm:spPr/>
    </dgm:pt>
    <dgm:pt modelId="{70C75C99-F761-416A-A99B-E36E94957B1C}" type="pres">
      <dgm:prSet presAssocID="{731ECB48-8B70-4D5E-87F2-4A540BF751D6}" presName="gear2" presStyleLbl="node1" presStyleIdx="1" presStyleCnt="3">
        <dgm:presLayoutVars>
          <dgm:chMax val="1"/>
          <dgm:bulletEnabled val="1"/>
        </dgm:presLayoutVars>
      </dgm:prSet>
      <dgm:spPr/>
    </dgm:pt>
    <dgm:pt modelId="{A91DE9A7-E599-4C5E-827E-4947BD9E9EA2}" type="pres">
      <dgm:prSet presAssocID="{731ECB48-8B70-4D5E-87F2-4A540BF751D6}" presName="gear2srcNode" presStyleLbl="node1" presStyleIdx="1" presStyleCnt="3"/>
      <dgm:spPr/>
    </dgm:pt>
    <dgm:pt modelId="{EB4F8CFB-9E85-448B-BB33-999AB2C76CB0}" type="pres">
      <dgm:prSet presAssocID="{731ECB48-8B70-4D5E-87F2-4A540BF751D6}" presName="gear2dstNode" presStyleLbl="node1" presStyleIdx="1" presStyleCnt="3"/>
      <dgm:spPr/>
    </dgm:pt>
    <dgm:pt modelId="{6F7C9329-3B8B-4DC3-92CD-B1942E4807E4}" type="pres">
      <dgm:prSet presAssocID="{6ED1D9E8-C927-4C25-B294-3D23FCEABF85}" presName="gear3" presStyleLbl="node1" presStyleIdx="2" presStyleCnt="3"/>
      <dgm:spPr/>
    </dgm:pt>
    <dgm:pt modelId="{4C37789C-E995-4D3E-88EA-AB979175C84B}" type="pres">
      <dgm:prSet presAssocID="{6ED1D9E8-C927-4C25-B294-3D23FCEABF85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539690B3-1D77-4521-905E-ABCF934DB8B8}" type="pres">
      <dgm:prSet presAssocID="{6ED1D9E8-C927-4C25-B294-3D23FCEABF85}" presName="gear3srcNode" presStyleLbl="node1" presStyleIdx="2" presStyleCnt="3"/>
      <dgm:spPr/>
    </dgm:pt>
    <dgm:pt modelId="{6753976F-3275-4178-81D6-154A34811936}" type="pres">
      <dgm:prSet presAssocID="{6ED1D9E8-C927-4C25-B294-3D23FCEABF85}" presName="gear3dstNode" presStyleLbl="node1" presStyleIdx="2" presStyleCnt="3"/>
      <dgm:spPr/>
    </dgm:pt>
    <dgm:pt modelId="{A570A1D6-7D28-4846-AE98-841CC1ACA222}" type="pres">
      <dgm:prSet presAssocID="{8CEAC9FA-6D21-473D-A19F-CA8ED48CCF5B}" presName="connector1" presStyleLbl="sibTrans2D1" presStyleIdx="0" presStyleCnt="3"/>
      <dgm:spPr/>
    </dgm:pt>
    <dgm:pt modelId="{5E183653-22BB-4104-B17B-B6C5BB7BAEFC}" type="pres">
      <dgm:prSet presAssocID="{A68475AE-89AF-4223-AB97-961F989A6407}" presName="connector2" presStyleLbl="sibTrans2D1" presStyleIdx="1" presStyleCnt="3"/>
      <dgm:spPr/>
    </dgm:pt>
    <dgm:pt modelId="{D4053D0B-C8B0-4A94-871A-5A3AB154360D}" type="pres">
      <dgm:prSet presAssocID="{66A5ED1F-4D4E-42C3-A130-A6E357C034E7}" presName="connector3" presStyleLbl="sibTrans2D1" presStyleIdx="2" presStyleCnt="3"/>
      <dgm:spPr/>
    </dgm:pt>
  </dgm:ptLst>
  <dgm:cxnLst>
    <dgm:cxn modelId="{F755F60C-6330-40D9-A216-C3C0B279A79F}" type="presOf" srcId="{731ECB48-8B70-4D5E-87F2-4A540BF751D6}" destId="{A91DE9A7-E599-4C5E-827E-4947BD9E9EA2}" srcOrd="1" destOrd="0" presId="urn:microsoft.com/office/officeart/2005/8/layout/gear1"/>
    <dgm:cxn modelId="{92208B1C-A56B-4AB2-85E3-AD105CE7C5D1}" srcId="{43DE3E89-6196-45C8-AFF7-CB0D8DDEC4CD}" destId="{1EC41133-0112-4BAA-AB82-9CF5D17A7489}" srcOrd="0" destOrd="0" parTransId="{DE1A3C9E-2E4F-44F4-BF51-8874217C5F7C}" sibTransId="{8CEAC9FA-6D21-473D-A19F-CA8ED48CCF5B}"/>
    <dgm:cxn modelId="{882F2A4B-241F-4F6F-9C42-BF144CFE0B6B}" type="presOf" srcId="{43DE3E89-6196-45C8-AFF7-CB0D8DDEC4CD}" destId="{8FC41175-55DC-4C13-A2A8-472A895E302C}" srcOrd="0" destOrd="0" presId="urn:microsoft.com/office/officeart/2005/8/layout/gear1"/>
    <dgm:cxn modelId="{FCBD7C51-6EBD-4911-855C-810B4F951B6A}" type="presOf" srcId="{8CEAC9FA-6D21-473D-A19F-CA8ED48CCF5B}" destId="{A570A1D6-7D28-4846-AE98-841CC1ACA222}" srcOrd="0" destOrd="0" presId="urn:microsoft.com/office/officeart/2005/8/layout/gear1"/>
    <dgm:cxn modelId="{1DFFA372-57B0-4323-91DC-D4B265C2D164}" type="presOf" srcId="{6ED1D9E8-C927-4C25-B294-3D23FCEABF85}" destId="{6F7C9329-3B8B-4DC3-92CD-B1942E4807E4}" srcOrd="0" destOrd="0" presId="urn:microsoft.com/office/officeart/2005/8/layout/gear1"/>
    <dgm:cxn modelId="{EBE19173-5185-46D4-87BF-B13213241DA0}" srcId="{43DE3E89-6196-45C8-AFF7-CB0D8DDEC4CD}" destId="{731ECB48-8B70-4D5E-87F2-4A540BF751D6}" srcOrd="1" destOrd="0" parTransId="{FB126102-74B3-466A-AA41-34768ADC6D9E}" sibTransId="{A68475AE-89AF-4223-AB97-961F989A6407}"/>
    <dgm:cxn modelId="{24AD368F-427C-490A-8F43-75CF99869274}" type="presOf" srcId="{6ED1D9E8-C927-4C25-B294-3D23FCEABF85}" destId="{539690B3-1D77-4521-905E-ABCF934DB8B8}" srcOrd="2" destOrd="0" presId="urn:microsoft.com/office/officeart/2005/8/layout/gear1"/>
    <dgm:cxn modelId="{E089B0B0-772D-4186-AFD1-E807258B3FC9}" type="presOf" srcId="{731ECB48-8B70-4D5E-87F2-4A540BF751D6}" destId="{70C75C99-F761-416A-A99B-E36E94957B1C}" srcOrd="0" destOrd="0" presId="urn:microsoft.com/office/officeart/2005/8/layout/gear1"/>
    <dgm:cxn modelId="{656F6DC1-824F-4F99-B99E-DD8E28A1E707}" type="presOf" srcId="{731ECB48-8B70-4D5E-87F2-4A540BF751D6}" destId="{EB4F8CFB-9E85-448B-BB33-999AB2C76CB0}" srcOrd="2" destOrd="0" presId="urn:microsoft.com/office/officeart/2005/8/layout/gear1"/>
    <dgm:cxn modelId="{DCEE0EC3-C12E-4AB1-8C36-EF525B2A75FD}" type="presOf" srcId="{1EC41133-0112-4BAA-AB82-9CF5D17A7489}" destId="{8CB0D2B6-F265-4C28-8D91-140B1EB38A2F}" srcOrd="0" destOrd="0" presId="urn:microsoft.com/office/officeart/2005/8/layout/gear1"/>
    <dgm:cxn modelId="{FCEA08C7-321A-4C13-BC6B-6CD63FDC6EE7}" type="presOf" srcId="{1EC41133-0112-4BAA-AB82-9CF5D17A7489}" destId="{781FBDB7-DD51-4D7C-A673-F0841124C8DA}" srcOrd="2" destOrd="0" presId="urn:microsoft.com/office/officeart/2005/8/layout/gear1"/>
    <dgm:cxn modelId="{FCFA48CB-2B08-4798-8EBD-FF105E30223A}" type="presOf" srcId="{66A5ED1F-4D4E-42C3-A130-A6E357C034E7}" destId="{D4053D0B-C8B0-4A94-871A-5A3AB154360D}" srcOrd="0" destOrd="0" presId="urn:microsoft.com/office/officeart/2005/8/layout/gear1"/>
    <dgm:cxn modelId="{1A8C98CC-B228-423B-A2C0-1E240905C072}" srcId="{43DE3E89-6196-45C8-AFF7-CB0D8DDEC4CD}" destId="{6ED1D9E8-C927-4C25-B294-3D23FCEABF85}" srcOrd="2" destOrd="0" parTransId="{BFE0EFBE-5A1E-42A1-90F0-27D7A666E4AE}" sibTransId="{66A5ED1F-4D4E-42C3-A130-A6E357C034E7}"/>
    <dgm:cxn modelId="{8A2FDBCF-8D93-4FCF-ACD8-5A9C48A633DA}" type="presOf" srcId="{1EC41133-0112-4BAA-AB82-9CF5D17A7489}" destId="{0D448F89-EBCB-4041-BF48-94239658D66B}" srcOrd="1" destOrd="0" presId="urn:microsoft.com/office/officeart/2005/8/layout/gear1"/>
    <dgm:cxn modelId="{24154BF6-C7E6-4930-87DD-80693A4AB379}" type="presOf" srcId="{A68475AE-89AF-4223-AB97-961F989A6407}" destId="{5E183653-22BB-4104-B17B-B6C5BB7BAEFC}" srcOrd="0" destOrd="0" presId="urn:microsoft.com/office/officeart/2005/8/layout/gear1"/>
    <dgm:cxn modelId="{39E518F9-996B-4D87-8ECB-F8EA04CF9848}" type="presOf" srcId="{6ED1D9E8-C927-4C25-B294-3D23FCEABF85}" destId="{4C37789C-E995-4D3E-88EA-AB979175C84B}" srcOrd="1" destOrd="0" presId="urn:microsoft.com/office/officeart/2005/8/layout/gear1"/>
    <dgm:cxn modelId="{C55364FA-1C78-49A0-8EFF-D701EF7FCA03}" type="presOf" srcId="{6ED1D9E8-C927-4C25-B294-3D23FCEABF85}" destId="{6753976F-3275-4178-81D6-154A34811936}" srcOrd="3" destOrd="0" presId="urn:microsoft.com/office/officeart/2005/8/layout/gear1"/>
    <dgm:cxn modelId="{940C342E-ACF2-4391-8EA2-F38903D80B8B}" type="presParOf" srcId="{8FC41175-55DC-4C13-A2A8-472A895E302C}" destId="{8CB0D2B6-F265-4C28-8D91-140B1EB38A2F}" srcOrd="0" destOrd="0" presId="urn:microsoft.com/office/officeart/2005/8/layout/gear1"/>
    <dgm:cxn modelId="{FFFC0705-8188-49A5-9072-2770282BD434}" type="presParOf" srcId="{8FC41175-55DC-4C13-A2A8-472A895E302C}" destId="{0D448F89-EBCB-4041-BF48-94239658D66B}" srcOrd="1" destOrd="0" presId="urn:microsoft.com/office/officeart/2005/8/layout/gear1"/>
    <dgm:cxn modelId="{30F78D5F-FADE-45B2-B685-CDE5D92BBEFB}" type="presParOf" srcId="{8FC41175-55DC-4C13-A2A8-472A895E302C}" destId="{781FBDB7-DD51-4D7C-A673-F0841124C8DA}" srcOrd="2" destOrd="0" presId="urn:microsoft.com/office/officeart/2005/8/layout/gear1"/>
    <dgm:cxn modelId="{D9553D05-A986-417F-92DE-EAFA3340F2D2}" type="presParOf" srcId="{8FC41175-55DC-4C13-A2A8-472A895E302C}" destId="{70C75C99-F761-416A-A99B-E36E94957B1C}" srcOrd="3" destOrd="0" presId="urn:microsoft.com/office/officeart/2005/8/layout/gear1"/>
    <dgm:cxn modelId="{6AF7CBC1-FB18-4C3F-90F9-358EB8308926}" type="presParOf" srcId="{8FC41175-55DC-4C13-A2A8-472A895E302C}" destId="{A91DE9A7-E599-4C5E-827E-4947BD9E9EA2}" srcOrd="4" destOrd="0" presId="urn:microsoft.com/office/officeart/2005/8/layout/gear1"/>
    <dgm:cxn modelId="{D186E412-E4D2-40C9-B800-45DAF693F225}" type="presParOf" srcId="{8FC41175-55DC-4C13-A2A8-472A895E302C}" destId="{EB4F8CFB-9E85-448B-BB33-999AB2C76CB0}" srcOrd="5" destOrd="0" presId="urn:microsoft.com/office/officeart/2005/8/layout/gear1"/>
    <dgm:cxn modelId="{9D9D6C76-47C7-4269-A11B-E5F18AA76B33}" type="presParOf" srcId="{8FC41175-55DC-4C13-A2A8-472A895E302C}" destId="{6F7C9329-3B8B-4DC3-92CD-B1942E4807E4}" srcOrd="6" destOrd="0" presId="urn:microsoft.com/office/officeart/2005/8/layout/gear1"/>
    <dgm:cxn modelId="{640DA73B-7831-4DF7-88D2-9E48204E63B3}" type="presParOf" srcId="{8FC41175-55DC-4C13-A2A8-472A895E302C}" destId="{4C37789C-E995-4D3E-88EA-AB979175C84B}" srcOrd="7" destOrd="0" presId="urn:microsoft.com/office/officeart/2005/8/layout/gear1"/>
    <dgm:cxn modelId="{3F7A9D7C-F74F-4966-A8FF-FEC964A0572A}" type="presParOf" srcId="{8FC41175-55DC-4C13-A2A8-472A895E302C}" destId="{539690B3-1D77-4521-905E-ABCF934DB8B8}" srcOrd="8" destOrd="0" presId="urn:microsoft.com/office/officeart/2005/8/layout/gear1"/>
    <dgm:cxn modelId="{2B3B0486-6615-4A9C-9774-96DF12891386}" type="presParOf" srcId="{8FC41175-55DC-4C13-A2A8-472A895E302C}" destId="{6753976F-3275-4178-81D6-154A34811936}" srcOrd="9" destOrd="0" presId="urn:microsoft.com/office/officeart/2005/8/layout/gear1"/>
    <dgm:cxn modelId="{D32C2228-7AF1-45FB-A51A-5E7257A2C8AE}" type="presParOf" srcId="{8FC41175-55DC-4C13-A2A8-472A895E302C}" destId="{A570A1D6-7D28-4846-AE98-841CC1ACA222}" srcOrd="10" destOrd="0" presId="urn:microsoft.com/office/officeart/2005/8/layout/gear1"/>
    <dgm:cxn modelId="{8129FD87-B966-49ED-A0D7-C759C5A5B39F}" type="presParOf" srcId="{8FC41175-55DC-4C13-A2A8-472A895E302C}" destId="{5E183653-22BB-4104-B17B-B6C5BB7BAEFC}" srcOrd="11" destOrd="0" presId="urn:microsoft.com/office/officeart/2005/8/layout/gear1"/>
    <dgm:cxn modelId="{BDCFC856-6BAD-40E7-937F-679F07F3269A}" type="presParOf" srcId="{8FC41175-55DC-4C13-A2A8-472A895E302C}" destId="{D4053D0B-C8B0-4A94-871A-5A3AB154360D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3BD8837-94D5-44ED-BA65-830B4B81ADAD}" type="doc">
      <dgm:prSet loTypeId="urn:microsoft.com/office/officeart/2005/8/layout/hList3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SG"/>
        </a:p>
      </dgm:t>
    </dgm:pt>
    <dgm:pt modelId="{6046C210-6B48-4591-A0AB-E60B5D62902B}">
      <dgm:prSet phldrT="[Text]"/>
      <dgm:spPr/>
      <dgm:t>
        <a:bodyPr/>
        <a:lstStyle/>
        <a:p>
          <a:r>
            <a:rPr lang="en-US" dirty="0"/>
            <a:t>ITF ADC</a:t>
          </a:r>
          <a:endParaRPr lang="en-SG" dirty="0"/>
        </a:p>
      </dgm:t>
    </dgm:pt>
    <dgm:pt modelId="{7306D75C-5B75-4281-93F1-EF8403C4E32A}" type="parTrans" cxnId="{A486AAEE-F180-4E31-B0EE-0F3A3BBB0E33}">
      <dgm:prSet/>
      <dgm:spPr/>
      <dgm:t>
        <a:bodyPr/>
        <a:lstStyle/>
        <a:p>
          <a:endParaRPr lang="en-SG"/>
        </a:p>
      </dgm:t>
    </dgm:pt>
    <dgm:pt modelId="{2AC88EE0-1B74-4FB3-9D29-5C228ADFACFF}" type="sibTrans" cxnId="{A486AAEE-F180-4E31-B0EE-0F3A3BBB0E33}">
      <dgm:prSet/>
      <dgm:spPr/>
      <dgm:t>
        <a:bodyPr/>
        <a:lstStyle/>
        <a:p>
          <a:endParaRPr lang="en-SG"/>
        </a:p>
      </dgm:t>
    </dgm:pt>
    <dgm:pt modelId="{44A5EA79-970E-4CD4-B709-BE01200EB546}">
      <dgm:prSet phldrT="[Text]"/>
      <dgm:spPr/>
      <dgm:t>
        <a:bodyPr/>
        <a:lstStyle/>
        <a:p>
          <a:r>
            <a:rPr lang="en-US" dirty="0"/>
            <a:t>Chairman</a:t>
          </a:r>
          <a:endParaRPr lang="en-SG" dirty="0"/>
        </a:p>
      </dgm:t>
    </dgm:pt>
    <dgm:pt modelId="{362A69BF-1394-4BD3-A420-901D53088275}" type="parTrans" cxnId="{81A999C4-41CB-4207-AA15-0481AFB0DCEA}">
      <dgm:prSet/>
      <dgm:spPr/>
      <dgm:t>
        <a:bodyPr/>
        <a:lstStyle/>
        <a:p>
          <a:endParaRPr lang="en-SG"/>
        </a:p>
      </dgm:t>
    </dgm:pt>
    <dgm:pt modelId="{F0CBDEBC-113B-4D7D-85F2-1B4F51524725}" type="sibTrans" cxnId="{81A999C4-41CB-4207-AA15-0481AFB0DCEA}">
      <dgm:prSet/>
      <dgm:spPr/>
      <dgm:t>
        <a:bodyPr/>
        <a:lstStyle/>
        <a:p>
          <a:endParaRPr lang="en-SG"/>
        </a:p>
      </dgm:t>
    </dgm:pt>
    <dgm:pt modelId="{00F31B2A-7959-436F-A510-6513C47A8E05}">
      <dgm:prSet phldrT="[Text]"/>
      <dgm:spPr/>
      <dgm:t>
        <a:bodyPr/>
        <a:lstStyle/>
        <a:p>
          <a:r>
            <a:rPr lang="en-US" dirty="0"/>
            <a:t>Vice-Chairman</a:t>
          </a:r>
          <a:endParaRPr lang="en-SG" dirty="0"/>
        </a:p>
      </dgm:t>
    </dgm:pt>
    <dgm:pt modelId="{47A2B589-1D29-4283-8C77-F86344CEB76C}" type="parTrans" cxnId="{6325CCAD-063D-43F4-905D-2CBF8229D69D}">
      <dgm:prSet/>
      <dgm:spPr/>
      <dgm:t>
        <a:bodyPr/>
        <a:lstStyle/>
        <a:p>
          <a:endParaRPr lang="en-SG"/>
        </a:p>
      </dgm:t>
    </dgm:pt>
    <dgm:pt modelId="{2789B6B2-1420-4528-8F6C-E12D91495E2C}" type="sibTrans" cxnId="{6325CCAD-063D-43F4-905D-2CBF8229D69D}">
      <dgm:prSet/>
      <dgm:spPr/>
      <dgm:t>
        <a:bodyPr/>
        <a:lstStyle/>
        <a:p>
          <a:endParaRPr lang="en-SG"/>
        </a:p>
      </dgm:t>
    </dgm:pt>
    <dgm:pt modelId="{3DBC72A4-B463-46F2-BE53-A22FD82CFD17}">
      <dgm:prSet phldrT="[Text]"/>
      <dgm:spPr/>
      <dgm:t>
        <a:bodyPr/>
        <a:lstStyle/>
        <a:p>
          <a:r>
            <a:rPr lang="en-US" dirty="0"/>
            <a:t>TUE I/C</a:t>
          </a:r>
          <a:endParaRPr lang="en-SG" dirty="0"/>
        </a:p>
      </dgm:t>
    </dgm:pt>
    <dgm:pt modelId="{2876C0CE-0A39-4827-95FF-03A3A632C533}" type="parTrans" cxnId="{FBDD2990-796F-44FC-872E-7AEF8AEEAEBF}">
      <dgm:prSet/>
      <dgm:spPr/>
      <dgm:t>
        <a:bodyPr/>
        <a:lstStyle/>
        <a:p>
          <a:endParaRPr lang="en-SG"/>
        </a:p>
      </dgm:t>
    </dgm:pt>
    <dgm:pt modelId="{1973DA1B-ADB4-4760-9A71-C44E12BA92C4}" type="sibTrans" cxnId="{FBDD2990-796F-44FC-872E-7AEF8AEEAEBF}">
      <dgm:prSet/>
      <dgm:spPr/>
      <dgm:t>
        <a:bodyPr/>
        <a:lstStyle/>
        <a:p>
          <a:endParaRPr lang="en-SG"/>
        </a:p>
      </dgm:t>
    </dgm:pt>
    <dgm:pt modelId="{BEE78626-BCB3-4397-BF84-ECAB066F16B5}">
      <dgm:prSet phldrT="[Text]"/>
      <dgm:spPr/>
      <dgm:t>
        <a:bodyPr/>
        <a:lstStyle/>
        <a:p>
          <a:r>
            <a:rPr lang="en-US" dirty="0"/>
            <a:t>Reports to ITF President </a:t>
          </a:r>
          <a:endParaRPr lang="en-SG" dirty="0"/>
        </a:p>
      </dgm:t>
    </dgm:pt>
    <dgm:pt modelId="{7470A053-57FC-4B63-9E12-D0D64EBBE4C2}" type="parTrans" cxnId="{E622691D-7573-47BE-B975-5592B85E86C1}">
      <dgm:prSet/>
      <dgm:spPr/>
      <dgm:t>
        <a:bodyPr/>
        <a:lstStyle/>
        <a:p>
          <a:endParaRPr lang="en-SG"/>
        </a:p>
      </dgm:t>
    </dgm:pt>
    <dgm:pt modelId="{E0292BC5-F4AF-4BFE-9BC9-F0F913EA47AC}" type="sibTrans" cxnId="{E622691D-7573-47BE-B975-5592B85E86C1}">
      <dgm:prSet/>
      <dgm:spPr/>
      <dgm:t>
        <a:bodyPr/>
        <a:lstStyle/>
        <a:p>
          <a:endParaRPr lang="en-SG"/>
        </a:p>
      </dgm:t>
    </dgm:pt>
    <dgm:pt modelId="{2570819E-BA0E-4492-9433-79A2FDDEE06E}">
      <dgm:prSet phldrT="[Text]"/>
      <dgm:spPr/>
      <dgm:t>
        <a:bodyPr/>
        <a:lstStyle/>
        <a:p>
          <a:r>
            <a:rPr lang="en-US" dirty="0"/>
            <a:t>Maintain general oversight of the AD rules and procedures of the ITF to ensure compliance with the WADA Code.</a:t>
          </a:r>
          <a:endParaRPr lang="en-SG" dirty="0"/>
        </a:p>
      </dgm:t>
    </dgm:pt>
    <dgm:pt modelId="{EF1CE249-EFBE-4DFE-B501-8A71F60661D3}" type="parTrans" cxnId="{EF9BD24A-92EA-4297-ABE3-97366E81F472}">
      <dgm:prSet/>
      <dgm:spPr/>
      <dgm:t>
        <a:bodyPr/>
        <a:lstStyle/>
        <a:p>
          <a:endParaRPr lang="en-SG"/>
        </a:p>
      </dgm:t>
    </dgm:pt>
    <dgm:pt modelId="{ABD335FA-1DEB-44E4-A66C-8BD52B7447F0}" type="sibTrans" cxnId="{EF9BD24A-92EA-4297-ABE3-97366E81F472}">
      <dgm:prSet/>
      <dgm:spPr/>
      <dgm:t>
        <a:bodyPr/>
        <a:lstStyle/>
        <a:p>
          <a:endParaRPr lang="en-SG"/>
        </a:p>
      </dgm:t>
    </dgm:pt>
    <dgm:pt modelId="{EDF6E1CB-FAD1-42E5-B762-BB972305F5E4}">
      <dgm:prSet phldrT="[Text]"/>
      <dgm:spPr/>
      <dgm:t>
        <a:bodyPr/>
        <a:lstStyle/>
        <a:p>
          <a:r>
            <a:rPr lang="en-US" dirty="0" err="1"/>
            <a:t>Organise</a:t>
          </a:r>
          <a:r>
            <a:rPr lang="en-US" dirty="0"/>
            <a:t> meetings as necessary with ITF President, Advisors, or the ADC to address issues as arisen where raised by the Advisors, ITF President, WADA. </a:t>
          </a:r>
          <a:endParaRPr lang="en-SG" dirty="0"/>
        </a:p>
      </dgm:t>
    </dgm:pt>
    <dgm:pt modelId="{00F05F2F-593A-463F-BC21-5500334046E0}" type="parTrans" cxnId="{0A087DDE-C4C5-4534-8C56-02B0BF865912}">
      <dgm:prSet/>
      <dgm:spPr/>
      <dgm:t>
        <a:bodyPr/>
        <a:lstStyle/>
        <a:p>
          <a:endParaRPr lang="en-SG"/>
        </a:p>
      </dgm:t>
    </dgm:pt>
    <dgm:pt modelId="{C240D1E8-79A8-4B4C-81B1-3D37B6F8AC5B}" type="sibTrans" cxnId="{0A087DDE-C4C5-4534-8C56-02B0BF865912}">
      <dgm:prSet/>
      <dgm:spPr/>
      <dgm:t>
        <a:bodyPr/>
        <a:lstStyle/>
        <a:p>
          <a:endParaRPr lang="en-SG"/>
        </a:p>
      </dgm:t>
    </dgm:pt>
    <dgm:pt modelId="{682061DE-CBD9-4DCD-99D7-5D39495003DF}">
      <dgm:prSet phldrT="[Text]"/>
      <dgm:spPr/>
      <dgm:t>
        <a:bodyPr/>
        <a:lstStyle/>
        <a:p>
          <a:r>
            <a:rPr lang="en-US" dirty="0"/>
            <a:t>Reports to ITF President</a:t>
          </a:r>
          <a:endParaRPr lang="en-SG" dirty="0"/>
        </a:p>
      </dgm:t>
    </dgm:pt>
    <dgm:pt modelId="{D19F6856-2636-42F3-BD64-4D648CF2D5A1}" type="parTrans" cxnId="{EF533738-05CE-4EB8-A1F8-AEF6BFBC7A11}">
      <dgm:prSet/>
      <dgm:spPr/>
      <dgm:t>
        <a:bodyPr/>
        <a:lstStyle/>
        <a:p>
          <a:endParaRPr lang="en-SG"/>
        </a:p>
      </dgm:t>
    </dgm:pt>
    <dgm:pt modelId="{99260336-EF8C-4BDF-A106-E4BB62507F65}" type="sibTrans" cxnId="{EF533738-05CE-4EB8-A1F8-AEF6BFBC7A11}">
      <dgm:prSet/>
      <dgm:spPr/>
      <dgm:t>
        <a:bodyPr/>
        <a:lstStyle/>
        <a:p>
          <a:endParaRPr lang="en-SG"/>
        </a:p>
      </dgm:t>
    </dgm:pt>
    <dgm:pt modelId="{ACA8BB67-6372-4A64-B22E-4C3A9400A438}">
      <dgm:prSet phldrT="[Text]"/>
      <dgm:spPr/>
      <dgm:t>
        <a:bodyPr/>
        <a:lstStyle/>
        <a:p>
          <a:r>
            <a:rPr lang="en-US" dirty="0"/>
            <a:t>Assist Chairman in duties</a:t>
          </a:r>
          <a:endParaRPr lang="en-SG" dirty="0"/>
        </a:p>
      </dgm:t>
    </dgm:pt>
    <dgm:pt modelId="{2AC61DB7-83C4-41B4-838E-AE9C9D3925DA}" type="parTrans" cxnId="{74A38F10-720B-4C0A-A2C0-C5592FDDAD63}">
      <dgm:prSet/>
      <dgm:spPr/>
      <dgm:t>
        <a:bodyPr/>
        <a:lstStyle/>
        <a:p>
          <a:endParaRPr lang="en-SG"/>
        </a:p>
      </dgm:t>
    </dgm:pt>
    <dgm:pt modelId="{A72FAACB-C36B-4B5E-B98F-8AB58F7F9E88}" type="sibTrans" cxnId="{74A38F10-720B-4C0A-A2C0-C5592FDDAD63}">
      <dgm:prSet/>
      <dgm:spPr/>
      <dgm:t>
        <a:bodyPr/>
        <a:lstStyle/>
        <a:p>
          <a:endParaRPr lang="en-SG"/>
        </a:p>
      </dgm:t>
    </dgm:pt>
    <dgm:pt modelId="{FCCB4959-DA8A-4AAD-A0EB-AF0E80AADD8B}">
      <dgm:prSet phldrT="[Text]"/>
      <dgm:spPr/>
      <dgm:t>
        <a:bodyPr/>
        <a:lstStyle/>
        <a:p>
          <a:r>
            <a:rPr lang="en-US" dirty="0"/>
            <a:t>Partake in Chairman’s duties in the Chairman’s unavailability or absence.</a:t>
          </a:r>
          <a:endParaRPr lang="en-SG" dirty="0"/>
        </a:p>
      </dgm:t>
    </dgm:pt>
    <dgm:pt modelId="{204750B1-884C-4AB7-A94B-2995923149E5}" type="parTrans" cxnId="{8B93B877-EA39-4921-A3ED-C8F364D9E74F}">
      <dgm:prSet/>
      <dgm:spPr/>
      <dgm:t>
        <a:bodyPr/>
        <a:lstStyle/>
        <a:p>
          <a:endParaRPr lang="en-SG"/>
        </a:p>
      </dgm:t>
    </dgm:pt>
    <dgm:pt modelId="{9152ED8D-1B23-4D65-AFE8-ADC7B3185E3B}" type="sibTrans" cxnId="{8B93B877-EA39-4921-A3ED-C8F364D9E74F}">
      <dgm:prSet/>
      <dgm:spPr/>
      <dgm:t>
        <a:bodyPr/>
        <a:lstStyle/>
        <a:p>
          <a:endParaRPr lang="en-SG"/>
        </a:p>
      </dgm:t>
    </dgm:pt>
    <dgm:pt modelId="{7503699F-5978-4D17-B4E9-1B1784AA49CE}">
      <dgm:prSet phldrT="[Text]"/>
      <dgm:spPr/>
      <dgm:t>
        <a:bodyPr/>
        <a:lstStyle/>
        <a:p>
          <a:r>
            <a:rPr lang="en-US" dirty="0"/>
            <a:t>Advise and assist the ITF Secretariat on issues of the TUE Committee</a:t>
          </a:r>
          <a:endParaRPr lang="en-SG" dirty="0"/>
        </a:p>
      </dgm:t>
    </dgm:pt>
    <dgm:pt modelId="{72FE129E-C387-4D85-9008-CA64B204F1CA}" type="parTrans" cxnId="{2391AA60-FFC0-45C4-A4BE-CC7B601A246F}">
      <dgm:prSet/>
      <dgm:spPr/>
      <dgm:t>
        <a:bodyPr/>
        <a:lstStyle/>
        <a:p>
          <a:endParaRPr lang="en-SG"/>
        </a:p>
      </dgm:t>
    </dgm:pt>
    <dgm:pt modelId="{BB1179DA-BD16-44AF-AB44-4EA8E7F976F5}" type="sibTrans" cxnId="{2391AA60-FFC0-45C4-A4BE-CC7B601A246F}">
      <dgm:prSet/>
      <dgm:spPr/>
      <dgm:t>
        <a:bodyPr/>
        <a:lstStyle/>
        <a:p>
          <a:endParaRPr lang="en-SG"/>
        </a:p>
      </dgm:t>
    </dgm:pt>
    <dgm:pt modelId="{FD647E3E-BBAB-45FA-AAD0-D364D653EBA7}">
      <dgm:prSet phldrT="[Text]"/>
      <dgm:spPr/>
      <dgm:t>
        <a:bodyPr/>
        <a:lstStyle/>
        <a:p>
          <a:r>
            <a:rPr lang="en-US" dirty="0"/>
            <a:t>Source and set up an independent and qualified TUE Committee</a:t>
          </a:r>
          <a:endParaRPr lang="en-SG" dirty="0"/>
        </a:p>
      </dgm:t>
    </dgm:pt>
    <dgm:pt modelId="{4AB5D55F-CC8C-48A6-9FAB-8C48427835A7}" type="parTrans" cxnId="{D2329A29-71C5-42F1-8930-01755C3DD13E}">
      <dgm:prSet/>
      <dgm:spPr/>
      <dgm:t>
        <a:bodyPr/>
        <a:lstStyle/>
        <a:p>
          <a:endParaRPr lang="en-SG"/>
        </a:p>
      </dgm:t>
    </dgm:pt>
    <dgm:pt modelId="{AF71AB19-B95D-43BF-9F7C-6268896E5836}" type="sibTrans" cxnId="{D2329A29-71C5-42F1-8930-01755C3DD13E}">
      <dgm:prSet/>
      <dgm:spPr/>
      <dgm:t>
        <a:bodyPr/>
        <a:lstStyle/>
        <a:p>
          <a:endParaRPr lang="en-SG"/>
        </a:p>
      </dgm:t>
    </dgm:pt>
    <dgm:pt modelId="{6A03EB5D-DEA4-42F5-8E5C-565D1BAF51B9}" type="pres">
      <dgm:prSet presAssocID="{E3BD8837-94D5-44ED-BA65-830B4B81ADAD}" presName="composite" presStyleCnt="0">
        <dgm:presLayoutVars>
          <dgm:chMax val="1"/>
          <dgm:dir/>
          <dgm:resizeHandles val="exact"/>
        </dgm:presLayoutVars>
      </dgm:prSet>
      <dgm:spPr/>
    </dgm:pt>
    <dgm:pt modelId="{A1823C56-4356-4DB8-870B-F368C22A1121}" type="pres">
      <dgm:prSet presAssocID="{6046C210-6B48-4591-A0AB-E60B5D62902B}" presName="roof" presStyleLbl="dkBgShp" presStyleIdx="0" presStyleCnt="2"/>
      <dgm:spPr/>
    </dgm:pt>
    <dgm:pt modelId="{E8BF0AB2-78D2-4235-AFEE-25E89F40E229}" type="pres">
      <dgm:prSet presAssocID="{6046C210-6B48-4591-A0AB-E60B5D62902B}" presName="pillars" presStyleCnt="0"/>
      <dgm:spPr/>
    </dgm:pt>
    <dgm:pt modelId="{984DD8E9-5393-463F-A603-F3FB523BCE41}" type="pres">
      <dgm:prSet presAssocID="{6046C210-6B48-4591-A0AB-E60B5D62902B}" presName="pillar1" presStyleLbl="node1" presStyleIdx="0" presStyleCnt="3">
        <dgm:presLayoutVars>
          <dgm:bulletEnabled val="1"/>
        </dgm:presLayoutVars>
      </dgm:prSet>
      <dgm:spPr/>
    </dgm:pt>
    <dgm:pt modelId="{C76F7E57-8F14-48E0-A83D-C0E80C798696}" type="pres">
      <dgm:prSet presAssocID="{00F31B2A-7959-436F-A510-6513C47A8E05}" presName="pillarX" presStyleLbl="node1" presStyleIdx="1" presStyleCnt="3">
        <dgm:presLayoutVars>
          <dgm:bulletEnabled val="1"/>
        </dgm:presLayoutVars>
      </dgm:prSet>
      <dgm:spPr/>
    </dgm:pt>
    <dgm:pt modelId="{ABF6E0F7-3F21-4987-97A1-C5D22D9B2549}" type="pres">
      <dgm:prSet presAssocID="{3DBC72A4-B463-46F2-BE53-A22FD82CFD17}" presName="pillarX" presStyleLbl="node1" presStyleIdx="2" presStyleCnt="3">
        <dgm:presLayoutVars>
          <dgm:bulletEnabled val="1"/>
        </dgm:presLayoutVars>
      </dgm:prSet>
      <dgm:spPr/>
    </dgm:pt>
    <dgm:pt modelId="{9BE2C8EE-8933-4123-8700-90F0D9C4EEC6}" type="pres">
      <dgm:prSet presAssocID="{6046C210-6B48-4591-A0AB-E60B5D62902B}" presName="base" presStyleLbl="dkBgShp" presStyleIdx="1" presStyleCnt="2"/>
      <dgm:spPr/>
    </dgm:pt>
  </dgm:ptLst>
  <dgm:cxnLst>
    <dgm:cxn modelId="{74A38F10-720B-4C0A-A2C0-C5592FDDAD63}" srcId="{00F31B2A-7959-436F-A510-6513C47A8E05}" destId="{ACA8BB67-6372-4A64-B22E-4C3A9400A438}" srcOrd="1" destOrd="0" parTransId="{2AC61DB7-83C4-41B4-838E-AE9C9D3925DA}" sibTransId="{A72FAACB-C36B-4B5E-B98F-8AB58F7F9E88}"/>
    <dgm:cxn modelId="{9FB21811-2B09-467A-9A8E-27C466A6926F}" type="presOf" srcId="{E3BD8837-94D5-44ED-BA65-830B4B81ADAD}" destId="{6A03EB5D-DEA4-42F5-8E5C-565D1BAF51B9}" srcOrd="0" destOrd="0" presId="urn:microsoft.com/office/officeart/2005/8/layout/hList3"/>
    <dgm:cxn modelId="{58979C12-C43E-44AA-A9DB-E0894AE3C51E}" type="presOf" srcId="{44A5EA79-970E-4CD4-B709-BE01200EB546}" destId="{984DD8E9-5393-463F-A603-F3FB523BCE41}" srcOrd="0" destOrd="0" presId="urn:microsoft.com/office/officeart/2005/8/layout/hList3"/>
    <dgm:cxn modelId="{62954015-9E4E-4FED-A329-BBCA0B711742}" type="presOf" srcId="{ACA8BB67-6372-4A64-B22E-4C3A9400A438}" destId="{C76F7E57-8F14-48E0-A83D-C0E80C798696}" srcOrd="0" destOrd="2" presId="urn:microsoft.com/office/officeart/2005/8/layout/hList3"/>
    <dgm:cxn modelId="{E622691D-7573-47BE-B975-5592B85E86C1}" srcId="{44A5EA79-970E-4CD4-B709-BE01200EB546}" destId="{BEE78626-BCB3-4397-BF84-ECAB066F16B5}" srcOrd="0" destOrd="0" parTransId="{7470A053-57FC-4B63-9E12-D0D64EBBE4C2}" sibTransId="{E0292BC5-F4AF-4BFE-9BC9-F0F913EA47AC}"/>
    <dgm:cxn modelId="{D2329A29-71C5-42F1-8930-01755C3DD13E}" srcId="{3DBC72A4-B463-46F2-BE53-A22FD82CFD17}" destId="{FD647E3E-BBAB-45FA-AAD0-D364D653EBA7}" srcOrd="0" destOrd="0" parTransId="{4AB5D55F-CC8C-48A6-9FAB-8C48427835A7}" sibTransId="{AF71AB19-B95D-43BF-9F7C-6268896E5836}"/>
    <dgm:cxn modelId="{EF533738-05CE-4EB8-A1F8-AEF6BFBC7A11}" srcId="{00F31B2A-7959-436F-A510-6513C47A8E05}" destId="{682061DE-CBD9-4DCD-99D7-5D39495003DF}" srcOrd="0" destOrd="0" parTransId="{D19F6856-2636-42F3-BD64-4D648CF2D5A1}" sibTransId="{99260336-EF8C-4BDF-A106-E4BB62507F65}"/>
    <dgm:cxn modelId="{1C16E55E-FDA8-44B4-AB5D-8C5A3B6654CF}" type="presOf" srcId="{EDF6E1CB-FAD1-42E5-B762-BB972305F5E4}" destId="{984DD8E9-5393-463F-A603-F3FB523BCE41}" srcOrd="0" destOrd="3" presId="urn:microsoft.com/office/officeart/2005/8/layout/hList3"/>
    <dgm:cxn modelId="{2391AA60-FFC0-45C4-A4BE-CC7B601A246F}" srcId="{3DBC72A4-B463-46F2-BE53-A22FD82CFD17}" destId="{7503699F-5978-4D17-B4E9-1B1784AA49CE}" srcOrd="1" destOrd="0" parTransId="{72FE129E-C387-4D85-9008-CA64B204F1CA}" sibTransId="{BB1179DA-BD16-44AF-AB44-4EA8E7F976F5}"/>
    <dgm:cxn modelId="{EF9BD24A-92EA-4297-ABE3-97366E81F472}" srcId="{44A5EA79-970E-4CD4-B709-BE01200EB546}" destId="{2570819E-BA0E-4492-9433-79A2FDDEE06E}" srcOrd="1" destOrd="0" parTransId="{EF1CE249-EFBE-4DFE-B501-8A71F60661D3}" sibTransId="{ABD335FA-1DEB-44E4-A66C-8BD52B7447F0}"/>
    <dgm:cxn modelId="{1E0FDA4B-B07D-4766-AD25-33DCF94D400A}" type="presOf" srcId="{6046C210-6B48-4591-A0AB-E60B5D62902B}" destId="{A1823C56-4356-4DB8-870B-F368C22A1121}" srcOrd="0" destOrd="0" presId="urn:microsoft.com/office/officeart/2005/8/layout/hList3"/>
    <dgm:cxn modelId="{76FFA671-2C8C-4FE8-AECF-A14313E4E43D}" type="presOf" srcId="{7503699F-5978-4D17-B4E9-1B1784AA49CE}" destId="{ABF6E0F7-3F21-4987-97A1-C5D22D9B2549}" srcOrd="0" destOrd="2" presId="urn:microsoft.com/office/officeart/2005/8/layout/hList3"/>
    <dgm:cxn modelId="{C4D33474-CBCB-419B-A3A0-8D7F46ED9857}" type="presOf" srcId="{00F31B2A-7959-436F-A510-6513C47A8E05}" destId="{C76F7E57-8F14-48E0-A83D-C0E80C798696}" srcOrd="0" destOrd="0" presId="urn:microsoft.com/office/officeart/2005/8/layout/hList3"/>
    <dgm:cxn modelId="{8B93B877-EA39-4921-A3ED-C8F364D9E74F}" srcId="{00F31B2A-7959-436F-A510-6513C47A8E05}" destId="{FCCB4959-DA8A-4AAD-A0EB-AF0E80AADD8B}" srcOrd="2" destOrd="0" parTransId="{204750B1-884C-4AB7-A94B-2995923149E5}" sibTransId="{9152ED8D-1B23-4D65-AFE8-ADC7B3185E3B}"/>
    <dgm:cxn modelId="{A053A359-792C-4A57-8909-27BE3E5A820C}" type="presOf" srcId="{FCCB4959-DA8A-4AAD-A0EB-AF0E80AADD8B}" destId="{C76F7E57-8F14-48E0-A83D-C0E80C798696}" srcOrd="0" destOrd="3" presId="urn:microsoft.com/office/officeart/2005/8/layout/hList3"/>
    <dgm:cxn modelId="{FBDD2990-796F-44FC-872E-7AEF8AEEAEBF}" srcId="{6046C210-6B48-4591-A0AB-E60B5D62902B}" destId="{3DBC72A4-B463-46F2-BE53-A22FD82CFD17}" srcOrd="2" destOrd="0" parTransId="{2876C0CE-0A39-4827-95FF-03A3A632C533}" sibTransId="{1973DA1B-ADB4-4760-9A71-C44E12BA92C4}"/>
    <dgm:cxn modelId="{B77BABAC-CD47-468D-80A3-513AF14C1476}" type="presOf" srcId="{3DBC72A4-B463-46F2-BE53-A22FD82CFD17}" destId="{ABF6E0F7-3F21-4987-97A1-C5D22D9B2549}" srcOrd="0" destOrd="0" presId="urn:microsoft.com/office/officeart/2005/8/layout/hList3"/>
    <dgm:cxn modelId="{6325CCAD-063D-43F4-905D-2CBF8229D69D}" srcId="{6046C210-6B48-4591-A0AB-E60B5D62902B}" destId="{00F31B2A-7959-436F-A510-6513C47A8E05}" srcOrd="1" destOrd="0" parTransId="{47A2B589-1D29-4283-8C77-F86344CEB76C}" sibTransId="{2789B6B2-1420-4528-8F6C-E12D91495E2C}"/>
    <dgm:cxn modelId="{C327A8B4-7AB4-48B2-8AE0-534659956464}" type="presOf" srcId="{FD647E3E-BBAB-45FA-AAD0-D364D653EBA7}" destId="{ABF6E0F7-3F21-4987-97A1-C5D22D9B2549}" srcOrd="0" destOrd="1" presId="urn:microsoft.com/office/officeart/2005/8/layout/hList3"/>
    <dgm:cxn modelId="{81A999C4-41CB-4207-AA15-0481AFB0DCEA}" srcId="{6046C210-6B48-4591-A0AB-E60B5D62902B}" destId="{44A5EA79-970E-4CD4-B709-BE01200EB546}" srcOrd="0" destOrd="0" parTransId="{362A69BF-1394-4BD3-A420-901D53088275}" sibTransId="{F0CBDEBC-113B-4D7D-85F2-1B4F51524725}"/>
    <dgm:cxn modelId="{6B0B22CE-45D5-4919-B473-349C68AA71B4}" type="presOf" srcId="{682061DE-CBD9-4DCD-99D7-5D39495003DF}" destId="{C76F7E57-8F14-48E0-A83D-C0E80C798696}" srcOrd="0" destOrd="1" presId="urn:microsoft.com/office/officeart/2005/8/layout/hList3"/>
    <dgm:cxn modelId="{7292BED1-2A8E-4238-9399-AE90213F504C}" type="presOf" srcId="{2570819E-BA0E-4492-9433-79A2FDDEE06E}" destId="{984DD8E9-5393-463F-A603-F3FB523BCE41}" srcOrd="0" destOrd="2" presId="urn:microsoft.com/office/officeart/2005/8/layout/hList3"/>
    <dgm:cxn modelId="{1CCABAD2-D76D-450B-A1C8-7AC705165370}" type="presOf" srcId="{BEE78626-BCB3-4397-BF84-ECAB066F16B5}" destId="{984DD8E9-5393-463F-A603-F3FB523BCE41}" srcOrd="0" destOrd="1" presId="urn:microsoft.com/office/officeart/2005/8/layout/hList3"/>
    <dgm:cxn modelId="{0A087DDE-C4C5-4534-8C56-02B0BF865912}" srcId="{44A5EA79-970E-4CD4-B709-BE01200EB546}" destId="{EDF6E1CB-FAD1-42E5-B762-BB972305F5E4}" srcOrd="2" destOrd="0" parTransId="{00F05F2F-593A-463F-BC21-5500334046E0}" sibTransId="{C240D1E8-79A8-4B4C-81B1-3D37B6F8AC5B}"/>
    <dgm:cxn modelId="{A486AAEE-F180-4E31-B0EE-0F3A3BBB0E33}" srcId="{E3BD8837-94D5-44ED-BA65-830B4B81ADAD}" destId="{6046C210-6B48-4591-A0AB-E60B5D62902B}" srcOrd="0" destOrd="0" parTransId="{7306D75C-5B75-4281-93F1-EF8403C4E32A}" sibTransId="{2AC88EE0-1B74-4FB3-9D29-5C228ADFACFF}"/>
    <dgm:cxn modelId="{79AD9C8F-6A95-4CE7-AF8A-6E68FE9FAB8E}" type="presParOf" srcId="{6A03EB5D-DEA4-42F5-8E5C-565D1BAF51B9}" destId="{A1823C56-4356-4DB8-870B-F368C22A1121}" srcOrd="0" destOrd="0" presId="urn:microsoft.com/office/officeart/2005/8/layout/hList3"/>
    <dgm:cxn modelId="{52C1ED42-CDDB-4B65-BFF4-E84BA10C089F}" type="presParOf" srcId="{6A03EB5D-DEA4-42F5-8E5C-565D1BAF51B9}" destId="{E8BF0AB2-78D2-4235-AFEE-25E89F40E229}" srcOrd="1" destOrd="0" presId="urn:microsoft.com/office/officeart/2005/8/layout/hList3"/>
    <dgm:cxn modelId="{9D94FD1E-30A9-4DC5-AAA8-ABB122B82540}" type="presParOf" srcId="{E8BF0AB2-78D2-4235-AFEE-25E89F40E229}" destId="{984DD8E9-5393-463F-A603-F3FB523BCE41}" srcOrd="0" destOrd="0" presId="urn:microsoft.com/office/officeart/2005/8/layout/hList3"/>
    <dgm:cxn modelId="{D4676997-E0A6-4BEF-846D-CE36BD0B5CF1}" type="presParOf" srcId="{E8BF0AB2-78D2-4235-AFEE-25E89F40E229}" destId="{C76F7E57-8F14-48E0-A83D-C0E80C798696}" srcOrd="1" destOrd="0" presId="urn:microsoft.com/office/officeart/2005/8/layout/hList3"/>
    <dgm:cxn modelId="{7F3AEB2B-E284-4FDF-BEC2-C50223094471}" type="presParOf" srcId="{E8BF0AB2-78D2-4235-AFEE-25E89F40E229}" destId="{ABF6E0F7-3F21-4987-97A1-C5D22D9B2549}" srcOrd="2" destOrd="0" presId="urn:microsoft.com/office/officeart/2005/8/layout/hList3"/>
    <dgm:cxn modelId="{F414283C-54EF-4622-BAF4-746D2D506515}" type="presParOf" srcId="{6A03EB5D-DEA4-42F5-8E5C-565D1BAF51B9}" destId="{9BE2C8EE-8933-4123-8700-90F0D9C4EEC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3BD8837-94D5-44ED-BA65-830B4B81ADAD}" type="doc">
      <dgm:prSet loTypeId="urn:microsoft.com/office/officeart/2005/8/layout/hList3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SG"/>
        </a:p>
      </dgm:t>
    </dgm:pt>
    <dgm:pt modelId="{6046C210-6B48-4591-A0AB-E60B5D62902B}">
      <dgm:prSet phldrT="[Text]"/>
      <dgm:spPr/>
      <dgm:t>
        <a:bodyPr/>
        <a:lstStyle/>
        <a:p>
          <a:r>
            <a:rPr lang="en-US" dirty="0"/>
            <a:t>ITF ADC</a:t>
          </a:r>
          <a:endParaRPr lang="en-SG" dirty="0"/>
        </a:p>
      </dgm:t>
    </dgm:pt>
    <dgm:pt modelId="{7306D75C-5B75-4281-93F1-EF8403C4E32A}" type="parTrans" cxnId="{A486AAEE-F180-4E31-B0EE-0F3A3BBB0E33}">
      <dgm:prSet/>
      <dgm:spPr/>
      <dgm:t>
        <a:bodyPr/>
        <a:lstStyle/>
        <a:p>
          <a:endParaRPr lang="en-SG"/>
        </a:p>
      </dgm:t>
    </dgm:pt>
    <dgm:pt modelId="{2AC88EE0-1B74-4FB3-9D29-5C228ADFACFF}" type="sibTrans" cxnId="{A486AAEE-F180-4E31-B0EE-0F3A3BBB0E33}">
      <dgm:prSet/>
      <dgm:spPr/>
      <dgm:t>
        <a:bodyPr/>
        <a:lstStyle/>
        <a:p>
          <a:endParaRPr lang="en-SG"/>
        </a:p>
      </dgm:t>
    </dgm:pt>
    <dgm:pt modelId="{44A5EA79-970E-4CD4-B709-BE01200EB546}">
      <dgm:prSet phldrT="[Text]"/>
      <dgm:spPr/>
      <dgm:t>
        <a:bodyPr/>
        <a:lstStyle/>
        <a:p>
          <a:r>
            <a:rPr lang="en-US" dirty="0"/>
            <a:t>ITF Lawyer</a:t>
          </a:r>
          <a:endParaRPr lang="en-SG" dirty="0"/>
        </a:p>
      </dgm:t>
    </dgm:pt>
    <dgm:pt modelId="{362A69BF-1394-4BD3-A420-901D53088275}" type="parTrans" cxnId="{81A999C4-41CB-4207-AA15-0481AFB0DCEA}">
      <dgm:prSet/>
      <dgm:spPr/>
      <dgm:t>
        <a:bodyPr/>
        <a:lstStyle/>
        <a:p>
          <a:endParaRPr lang="en-SG"/>
        </a:p>
      </dgm:t>
    </dgm:pt>
    <dgm:pt modelId="{F0CBDEBC-113B-4D7D-85F2-1B4F51524725}" type="sibTrans" cxnId="{81A999C4-41CB-4207-AA15-0481AFB0DCEA}">
      <dgm:prSet/>
      <dgm:spPr/>
      <dgm:t>
        <a:bodyPr/>
        <a:lstStyle/>
        <a:p>
          <a:endParaRPr lang="en-SG"/>
        </a:p>
      </dgm:t>
    </dgm:pt>
    <dgm:pt modelId="{00F31B2A-7959-436F-A510-6513C47A8E05}">
      <dgm:prSet phldrT="[Text]"/>
      <dgm:spPr/>
      <dgm:t>
        <a:bodyPr/>
        <a:lstStyle/>
        <a:p>
          <a:r>
            <a:rPr lang="en-US" dirty="0"/>
            <a:t>Tournament Committee Representative</a:t>
          </a:r>
          <a:endParaRPr lang="en-SG" dirty="0"/>
        </a:p>
      </dgm:t>
    </dgm:pt>
    <dgm:pt modelId="{47A2B589-1D29-4283-8C77-F86344CEB76C}" type="parTrans" cxnId="{6325CCAD-063D-43F4-905D-2CBF8229D69D}">
      <dgm:prSet/>
      <dgm:spPr/>
      <dgm:t>
        <a:bodyPr/>
        <a:lstStyle/>
        <a:p>
          <a:endParaRPr lang="en-SG"/>
        </a:p>
      </dgm:t>
    </dgm:pt>
    <dgm:pt modelId="{2789B6B2-1420-4528-8F6C-E12D91495E2C}" type="sibTrans" cxnId="{6325CCAD-063D-43F4-905D-2CBF8229D69D}">
      <dgm:prSet/>
      <dgm:spPr/>
      <dgm:t>
        <a:bodyPr/>
        <a:lstStyle/>
        <a:p>
          <a:endParaRPr lang="en-SG"/>
        </a:p>
      </dgm:t>
    </dgm:pt>
    <dgm:pt modelId="{3DBC72A4-B463-46F2-BE53-A22FD82CFD17}">
      <dgm:prSet phldrT="[Text]"/>
      <dgm:spPr/>
      <dgm:t>
        <a:bodyPr/>
        <a:lstStyle/>
        <a:p>
          <a:r>
            <a:rPr lang="en-US" dirty="0"/>
            <a:t>Education I/C</a:t>
          </a:r>
          <a:endParaRPr lang="en-SG" dirty="0"/>
        </a:p>
      </dgm:t>
    </dgm:pt>
    <dgm:pt modelId="{2876C0CE-0A39-4827-95FF-03A3A632C533}" type="parTrans" cxnId="{FBDD2990-796F-44FC-872E-7AEF8AEEAEBF}">
      <dgm:prSet/>
      <dgm:spPr/>
      <dgm:t>
        <a:bodyPr/>
        <a:lstStyle/>
        <a:p>
          <a:endParaRPr lang="en-SG"/>
        </a:p>
      </dgm:t>
    </dgm:pt>
    <dgm:pt modelId="{1973DA1B-ADB4-4760-9A71-C44E12BA92C4}" type="sibTrans" cxnId="{FBDD2990-796F-44FC-872E-7AEF8AEEAEBF}">
      <dgm:prSet/>
      <dgm:spPr/>
      <dgm:t>
        <a:bodyPr/>
        <a:lstStyle/>
        <a:p>
          <a:endParaRPr lang="en-SG"/>
        </a:p>
      </dgm:t>
    </dgm:pt>
    <dgm:pt modelId="{BEE78626-BCB3-4397-BF84-ECAB066F16B5}">
      <dgm:prSet phldrT="[Text]"/>
      <dgm:spPr/>
      <dgm:t>
        <a:bodyPr/>
        <a:lstStyle/>
        <a:p>
          <a:r>
            <a:rPr lang="en-US" dirty="0"/>
            <a:t>In addition to duties separately required by the ITF, assist the ADC on legal issues and interpretation.</a:t>
          </a:r>
          <a:endParaRPr lang="en-SG" dirty="0"/>
        </a:p>
      </dgm:t>
    </dgm:pt>
    <dgm:pt modelId="{7470A053-57FC-4B63-9E12-D0D64EBBE4C2}" type="parTrans" cxnId="{E622691D-7573-47BE-B975-5592B85E86C1}">
      <dgm:prSet/>
      <dgm:spPr/>
      <dgm:t>
        <a:bodyPr/>
        <a:lstStyle/>
        <a:p>
          <a:endParaRPr lang="en-SG"/>
        </a:p>
      </dgm:t>
    </dgm:pt>
    <dgm:pt modelId="{E0292BC5-F4AF-4BFE-9BC9-F0F913EA47AC}" type="sibTrans" cxnId="{E622691D-7573-47BE-B975-5592B85E86C1}">
      <dgm:prSet/>
      <dgm:spPr/>
      <dgm:t>
        <a:bodyPr/>
        <a:lstStyle/>
        <a:p>
          <a:endParaRPr lang="en-SG"/>
        </a:p>
      </dgm:t>
    </dgm:pt>
    <dgm:pt modelId="{682061DE-CBD9-4DCD-99D7-5D39495003DF}">
      <dgm:prSet phldrT="[Text]"/>
      <dgm:spPr/>
      <dgm:t>
        <a:bodyPr/>
        <a:lstStyle/>
        <a:p>
          <a:r>
            <a:rPr lang="en-US" dirty="0"/>
            <a:t>Advises the ADC on practicality of implementation of any procedure during tournament.</a:t>
          </a:r>
          <a:endParaRPr lang="en-SG" dirty="0"/>
        </a:p>
      </dgm:t>
    </dgm:pt>
    <dgm:pt modelId="{D19F6856-2636-42F3-BD64-4D648CF2D5A1}" type="parTrans" cxnId="{EF533738-05CE-4EB8-A1F8-AEF6BFBC7A11}">
      <dgm:prSet/>
      <dgm:spPr/>
      <dgm:t>
        <a:bodyPr/>
        <a:lstStyle/>
        <a:p>
          <a:endParaRPr lang="en-SG"/>
        </a:p>
      </dgm:t>
    </dgm:pt>
    <dgm:pt modelId="{99260336-EF8C-4BDF-A106-E4BB62507F65}" type="sibTrans" cxnId="{EF533738-05CE-4EB8-A1F8-AEF6BFBC7A11}">
      <dgm:prSet/>
      <dgm:spPr/>
      <dgm:t>
        <a:bodyPr/>
        <a:lstStyle/>
        <a:p>
          <a:endParaRPr lang="en-SG"/>
        </a:p>
      </dgm:t>
    </dgm:pt>
    <dgm:pt modelId="{7503699F-5978-4D17-B4E9-1B1784AA49CE}">
      <dgm:prSet phldrT="[Text]"/>
      <dgm:spPr/>
      <dgm:t>
        <a:bodyPr/>
        <a:lstStyle/>
        <a:p>
          <a:endParaRPr lang="en-SG" dirty="0"/>
        </a:p>
      </dgm:t>
    </dgm:pt>
    <dgm:pt modelId="{72FE129E-C387-4D85-9008-CA64B204F1CA}" type="parTrans" cxnId="{2391AA60-FFC0-45C4-A4BE-CC7B601A246F}">
      <dgm:prSet/>
      <dgm:spPr/>
      <dgm:t>
        <a:bodyPr/>
        <a:lstStyle/>
        <a:p>
          <a:endParaRPr lang="en-SG"/>
        </a:p>
      </dgm:t>
    </dgm:pt>
    <dgm:pt modelId="{BB1179DA-BD16-44AF-AB44-4EA8E7F976F5}" type="sibTrans" cxnId="{2391AA60-FFC0-45C4-A4BE-CC7B601A246F}">
      <dgm:prSet/>
      <dgm:spPr/>
      <dgm:t>
        <a:bodyPr/>
        <a:lstStyle/>
        <a:p>
          <a:endParaRPr lang="en-SG"/>
        </a:p>
      </dgm:t>
    </dgm:pt>
    <dgm:pt modelId="{FD647E3E-BBAB-45FA-AAD0-D364D653EBA7}">
      <dgm:prSet phldrT="[Text]"/>
      <dgm:spPr/>
      <dgm:t>
        <a:bodyPr/>
        <a:lstStyle/>
        <a:p>
          <a:r>
            <a:rPr lang="en-US" dirty="0"/>
            <a:t>Plan and review education initiatives to increase AD knowledge amongst athletes.</a:t>
          </a:r>
          <a:endParaRPr lang="en-SG" dirty="0"/>
        </a:p>
      </dgm:t>
    </dgm:pt>
    <dgm:pt modelId="{4AB5D55F-CC8C-48A6-9FAB-8C48427835A7}" type="parTrans" cxnId="{D2329A29-71C5-42F1-8930-01755C3DD13E}">
      <dgm:prSet/>
      <dgm:spPr/>
      <dgm:t>
        <a:bodyPr/>
        <a:lstStyle/>
        <a:p>
          <a:endParaRPr lang="en-SG"/>
        </a:p>
      </dgm:t>
    </dgm:pt>
    <dgm:pt modelId="{AF71AB19-B95D-43BF-9F7C-6268896E5836}" type="sibTrans" cxnId="{D2329A29-71C5-42F1-8930-01755C3DD13E}">
      <dgm:prSet/>
      <dgm:spPr/>
      <dgm:t>
        <a:bodyPr/>
        <a:lstStyle/>
        <a:p>
          <a:endParaRPr lang="en-SG"/>
        </a:p>
      </dgm:t>
    </dgm:pt>
    <dgm:pt modelId="{B207C5E5-A089-4009-ABC9-27F3862DC9E4}">
      <dgm:prSet phldrT="[Text]"/>
      <dgm:spPr/>
      <dgm:t>
        <a:bodyPr/>
        <a:lstStyle/>
        <a:p>
          <a:r>
            <a:rPr lang="en-US" dirty="0"/>
            <a:t>Liaison with </a:t>
          </a:r>
          <a:r>
            <a:rPr lang="en-US" dirty="0" err="1"/>
            <a:t>organising</a:t>
          </a:r>
          <a:r>
            <a:rPr lang="en-US" dirty="0"/>
            <a:t> NGB of relevant ITF-sanctioned event.</a:t>
          </a:r>
          <a:endParaRPr lang="en-SG" dirty="0"/>
        </a:p>
      </dgm:t>
    </dgm:pt>
    <dgm:pt modelId="{94D1962C-50BC-47E2-A835-FF7372C2AC2B}" type="parTrans" cxnId="{0C86E7BE-58E4-4D8D-9D9A-995A7E244F18}">
      <dgm:prSet/>
      <dgm:spPr/>
      <dgm:t>
        <a:bodyPr/>
        <a:lstStyle/>
        <a:p>
          <a:endParaRPr lang="en-SG"/>
        </a:p>
      </dgm:t>
    </dgm:pt>
    <dgm:pt modelId="{9CFE26DE-10ED-44DA-87E9-7317659B7143}" type="sibTrans" cxnId="{0C86E7BE-58E4-4D8D-9D9A-995A7E244F18}">
      <dgm:prSet/>
      <dgm:spPr/>
      <dgm:t>
        <a:bodyPr/>
        <a:lstStyle/>
        <a:p>
          <a:endParaRPr lang="en-SG"/>
        </a:p>
      </dgm:t>
    </dgm:pt>
    <dgm:pt modelId="{6A03EB5D-DEA4-42F5-8E5C-565D1BAF51B9}" type="pres">
      <dgm:prSet presAssocID="{E3BD8837-94D5-44ED-BA65-830B4B81ADAD}" presName="composite" presStyleCnt="0">
        <dgm:presLayoutVars>
          <dgm:chMax val="1"/>
          <dgm:dir/>
          <dgm:resizeHandles val="exact"/>
        </dgm:presLayoutVars>
      </dgm:prSet>
      <dgm:spPr/>
    </dgm:pt>
    <dgm:pt modelId="{A1823C56-4356-4DB8-870B-F368C22A1121}" type="pres">
      <dgm:prSet presAssocID="{6046C210-6B48-4591-A0AB-E60B5D62902B}" presName="roof" presStyleLbl="dkBgShp" presStyleIdx="0" presStyleCnt="2"/>
      <dgm:spPr/>
    </dgm:pt>
    <dgm:pt modelId="{E8BF0AB2-78D2-4235-AFEE-25E89F40E229}" type="pres">
      <dgm:prSet presAssocID="{6046C210-6B48-4591-A0AB-E60B5D62902B}" presName="pillars" presStyleCnt="0"/>
      <dgm:spPr/>
    </dgm:pt>
    <dgm:pt modelId="{984DD8E9-5393-463F-A603-F3FB523BCE41}" type="pres">
      <dgm:prSet presAssocID="{6046C210-6B48-4591-A0AB-E60B5D62902B}" presName="pillar1" presStyleLbl="node1" presStyleIdx="0" presStyleCnt="3">
        <dgm:presLayoutVars>
          <dgm:bulletEnabled val="1"/>
        </dgm:presLayoutVars>
      </dgm:prSet>
      <dgm:spPr/>
    </dgm:pt>
    <dgm:pt modelId="{C76F7E57-8F14-48E0-A83D-C0E80C798696}" type="pres">
      <dgm:prSet presAssocID="{00F31B2A-7959-436F-A510-6513C47A8E05}" presName="pillarX" presStyleLbl="node1" presStyleIdx="1" presStyleCnt="3">
        <dgm:presLayoutVars>
          <dgm:bulletEnabled val="1"/>
        </dgm:presLayoutVars>
      </dgm:prSet>
      <dgm:spPr/>
    </dgm:pt>
    <dgm:pt modelId="{ABF6E0F7-3F21-4987-97A1-C5D22D9B2549}" type="pres">
      <dgm:prSet presAssocID="{3DBC72A4-B463-46F2-BE53-A22FD82CFD17}" presName="pillarX" presStyleLbl="node1" presStyleIdx="2" presStyleCnt="3">
        <dgm:presLayoutVars>
          <dgm:bulletEnabled val="1"/>
        </dgm:presLayoutVars>
      </dgm:prSet>
      <dgm:spPr/>
    </dgm:pt>
    <dgm:pt modelId="{9BE2C8EE-8933-4123-8700-90F0D9C4EEC6}" type="pres">
      <dgm:prSet presAssocID="{6046C210-6B48-4591-A0AB-E60B5D62902B}" presName="base" presStyleLbl="dkBgShp" presStyleIdx="1" presStyleCnt="2"/>
      <dgm:spPr/>
    </dgm:pt>
  </dgm:ptLst>
  <dgm:cxnLst>
    <dgm:cxn modelId="{9FB21811-2B09-467A-9A8E-27C466A6926F}" type="presOf" srcId="{E3BD8837-94D5-44ED-BA65-830B4B81ADAD}" destId="{6A03EB5D-DEA4-42F5-8E5C-565D1BAF51B9}" srcOrd="0" destOrd="0" presId="urn:microsoft.com/office/officeart/2005/8/layout/hList3"/>
    <dgm:cxn modelId="{58979C12-C43E-44AA-A9DB-E0894AE3C51E}" type="presOf" srcId="{44A5EA79-970E-4CD4-B709-BE01200EB546}" destId="{984DD8E9-5393-463F-A603-F3FB523BCE41}" srcOrd="0" destOrd="0" presId="urn:microsoft.com/office/officeart/2005/8/layout/hList3"/>
    <dgm:cxn modelId="{E622691D-7573-47BE-B975-5592B85E86C1}" srcId="{44A5EA79-970E-4CD4-B709-BE01200EB546}" destId="{BEE78626-BCB3-4397-BF84-ECAB066F16B5}" srcOrd="0" destOrd="0" parTransId="{7470A053-57FC-4B63-9E12-D0D64EBBE4C2}" sibTransId="{E0292BC5-F4AF-4BFE-9BC9-F0F913EA47AC}"/>
    <dgm:cxn modelId="{D2329A29-71C5-42F1-8930-01755C3DD13E}" srcId="{3DBC72A4-B463-46F2-BE53-A22FD82CFD17}" destId="{FD647E3E-BBAB-45FA-AAD0-D364D653EBA7}" srcOrd="0" destOrd="0" parTransId="{4AB5D55F-CC8C-48A6-9FAB-8C48427835A7}" sibTransId="{AF71AB19-B95D-43BF-9F7C-6268896E5836}"/>
    <dgm:cxn modelId="{EF533738-05CE-4EB8-A1F8-AEF6BFBC7A11}" srcId="{00F31B2A-7959-436F-A510-6513C47A8E05}" destId="{682061DE-CBD9-4DCD-99D7-5D39495003DF}" srcOrd="0" destOrd="0" parTransId="{D19F6856-2636-42F3-BD64-4D648CF2D5A1}" sibTransId="{99260336-EF8C-4BDF-A106-E4BB62507F65}"/>
    <dgm:cxn modelId="{2391AA60-FFC0-45C4-A4BE-CC7B601A246F}" srcId="{3DBC72A4-B463-46F2-BE53-A22FD82CFD17}" destId="{7503699F-5978-4D17-B4E9-1B1784AA49CE}" srcOrd="1" destOrd="0" parTransId="{72FE129E-C387-4D85-9008-CA64B204F1CA}" sibTransId="{BB1179DA-BD16-44AF-AB44-4EA8E7F976F5}"/>
    <dgm:cxn modelId="{1E0FDA4B-B07D-4766-AD25-33DCF94D400A}" type="presOf" srcId="{6046C210-6B48-4591-A0AB-E60B5D62902B}" destId="{A1823C56-4356-4DB8-870B-F368C22A1121}" srcOrd="0" destOrd="0" presId="urn:microsoft.com/office/officeart/2005/8/layout/hList3"/>
    <dgm:cxn modelId="{76FFA671-2C8C-4FE8-AECF-A14313E4E43D}" type="presOf" srcId="{7503699F-5978-4D17-B4E9-1B1784AA49CE}" destId="{ABF6E0F7-3F21-4987-97A1-C5D22D9B2549}" srcOrd="0" destOrd="2" presId="urn:microsoft.com/office/officeart/2005/8/layout/hList3"/>
    <dgm:cxn modelId="{C4D33474-CBCB-419B-A3A0-8D7F46ED9857}" type="presOf" srcId="{00F31B2A-7959-436F-A510-6513C47A8E05}" destId="{C76F7E57-8F14-48E0-A83D-C0E80C798696}" srcOrd="0" destOrd="0" presId="urn:microsoft.com/office/officeart/2005/8/layout/hList3"/>
    <dgm:cxn modelId="{B96C6184-8080-476F-8B61-A36D0A9B3119}" type="presOf" srcId="{B207C5E5-A089-4009-ABC9-27F3862DC9E4}" destId="{C76F7E57-8F14-48E0-A83D-C0E80C798696}" srcOrd="0" destOrd="2" presId="urn:microsoft.com/office/officeart/2005/8/layout/hList3"/>
    <dgm:cxn modelId="{FBDD2990-796F-44FC-872E-7AEF8AEEAEBF}" srcId="{6046C210-6B48-4591-A0AB-E60B5D62902B}" destId="{3DBC72A4-B463-46F2-BE53-A22FD82CFD17}" srcOrd="2" destOrd="0" parTransId="{2876C0CE-0A39-4827-95FF-03A3A632C533}" sibTransId="{1973DA1B-ADB4-4760-9A71-C44E12BA92C4}"/>
    <dgm:cxn modelId="{B77BABAC-CD47-468D-80A3-513AF14C1476}" type="presOf" srcId="{3DBC72A4-B463-46F2-BE53-A22FD82CFD17}" destId="{ABF6E0F7-3F21-4987-97A1-C5D22D9B2549}" srcOrd="0" destOrd="0" presId="urn:microsoft.com/office/officeart/2005/8/layout/hList3"/>
    <dgm:cxn modelId="{6325CCAD-063D-43F4-905D-2CBF8229D69D}" srcId="{6046C210-6B48-4591-A0AB-E60B5D62902B}" destId="{00F31B2A-7959-436F-A510-6513C47A8E05}" srcOrd="1" destOrd="0" parTransId="{47A2B589-1D29-4283-8C77-F86344CEB76C}" sibTransId="{2789B6B2-1420-4528-8F6C-E12D91495E2C}"/>
    <dgm:cxn modelId="{C327A8B4-7AB4-48B2-8AE0-534659956464}" type="presOf" srcId="{FD647E3E-BBAB-45FA-AAD0-D364D653EBA7}" destId="{ABF6E0F7-3F21-4987-97A1-C5D22D9B2549}" srcOrd="0" destOrd="1" presId="urn:microsoft.com/office/officeart/2005/8/layout/hList3"/>
    <dgm:cxn modelId="{0C86E7BE-58E4-4D8D-9D9A-995A7E244F18}" srcId="{00F31B2A-7959-436F-A510-6513C47A8E05}" destId="{B207C5E5-A089-4009-ABC9-27F3862DC9E4}" srcOrd="1" destOrd="0" parTransId="{94D1962C-50BC-47E2-A835-FF7372C2AC2B}" sibTransId="{9CFE26DE-10ED-44DA-87E9-7317659B7143}"/>
    <dgm:cxn modelId="{81A999C4-41CB-4207-AA15-0481AFB0DCEA}" srcId="{6046C210-6B48-4591-A0AB-E60B5D62902B}" destId="{44A5EA79-970E-4CD4-B709-BE01200EB546}" srcOrd="0" destOrd="0" parTransId="{362A69BF-1394-4BD3-A420-901D53088275}" sibTransId="{F0CBDEBC-113B-4D7D-85F2-1B4F51524725}"/>
    <dgm:cxn modelId="{6B0B22CE-45D5-4919-B473-349C68AA71B4}" type="presOf" srcId="{682061DE-CBD9-4DCD-99D7-5D39495003DF}" destId="{C76F7E57-8F14-48E0-A83D-C0E80C798696}" srcOrd="0" destOrd="1" presId="urn:microsoft.com/office/officeart/2005/8/layout/hList3"/>
    <dgm:cxn modelId="{1CCABAD2-D76D-450B-A1C8-7AC705165370}" type="presOf" srcId="{BEE78626-BCB3-4397-BF84-ECAB066F16B5}" destId="{984DD8E9-5393-463F-A603-F3FB523BCE41}" srcOrd="0" destOrd="1" presId="urn:microsoft.com/office/officeart/2005/8/layout/hList3"/>
    <dgm:cxn modelId="{A486AAEE-F180-4E31-B0EE-0F3A3BBB0E33}" srcId="{E3BD8837-94D5-44ED-BA65-830B4B81ADAD}" destId="{6046C210-6B48-4591-A0AB-E60B5D62902B}" srcOrd="0" destOrd="0" parTransId="{7306D75C-5B75-4281-93F1-EF8403C4E32A}" sibTransId="{2AC88EE0-1B74-4FB3-9D29-5C228ADFACFF}"/>
    <dgm:cxn modelId="{79AD9C8F-6A95-4CE7-AF8A-6E68FE9FAB8E}" type="presParOf" srcId="{6A03EB5D-DEA4-42F5-8E5C-565D1BAF51B9}" destId="{A1823C56-4356-4DB8-870B-F368C22A1121}" srcOrd="0" destOrd="0" presId="urn:microsoft.com/office/officeart/2005/8/layout/hList3"/>
    <dgm:cxn modelId="{52C1ED42-CDDB-4B65-BFF4-E84BA10C089F}" type="presParOf" srcId="{6A03EB5D-DEA4-42F5-8E5C-565D1BAF51B9}" destId="{E8BF0AB2-78D2-4235-AFEE-25E89F40E229}" srcOrd="1" destOrd="0" presId="urn:microsoft.com/office/officeart/2005/8/layout/hList3"/>
    <dgm:cxn modelId="{9D94FD1E-30A9-4DC5-AAA8-ABB122B82540}" type="presParOf" srcId="{E8BF0AB2-78D2-4235-AFEE-25E89F40E229}" destId="{984DD8E9-5393-463F-A603-F3FB523BCE41}" srcOrd="0" destOrd="0" presId="urn:microsoft.com/office/officeart/2005/8/layout/hList3"/>
    <dgm:cxn modelId="{D4676997-E0A6-4BEF-846D-CE36BD0B5CF1}" type="presParOf" srcId="{E8BF0AB2-78D2-4235-AFEE-25E89F40E229}" destId="{C76F7E57-8F14-48E0-A83D-C0E80C798696}" srcOrd="1" destOrd="0" presId="urn:microsoft.com/office/officeart/2005/8/layout/hList3"/>
    <dgm:cxn modelId="{7F3AEB2B-E284-4FDF-BEC2-C50223094471}" type="presParOf" srcId="{E8BF0AB2-78D2-4235-AFEE-25E89F40E229}" destId="{ABF6E0F7-3F21-4987-97A1-C5D22D9B2549}" srcOrd="2" destOrd="0" presId="urn:microsoft.com/office/officeart/2005/8/layout/hList3"/>
    <dgm:cxn modelId="{F414283C-54EF-4622-BAF4-746D2D506515}" type="presParOf" srcId="{6A03EB5D-DEA4-42F5-8E5C-565D1BAF51B9}" destId="{9BE2C8EE-8933-4123-8700-90F0D9C4EEC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3BD8837-94D5-44ED-BA65-830B4B81ADAD}" type="doc">
      <dgm:prSet loTypeId="urn:microsoft.com/office/officeart/2005/8/layout/hList3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SG"/>
        </a:p>
      </dgm:t>
    </dgm:pt>
    <dgm:pt modelId="{6046C210-6B48-4591-A0AB-E60B5D62902B}">
      <dgm:prSet phldrT="[Text]"/>
      <dgm:spPr/>
      <dgm:t>
        <a:bodyPr/>
        <a:lstStyle/>
        <a:p>
          <a:r>
            <a:rPr lang="en-US" dirty="0"/>
            <a:t>ITF ADC</a:t>
          </a:r>
          <a:endParaRPr lang="en-SG" dirty="0"/>
        </a:p>
      </dgm:t>
    </dgm:pt>
    <dgm:pt modelId="{7306D75C-5B75-4281-93F1-EF8403C4E32A}" type="parTrans" cxnId="{A486AAEE-F180-4E31-B0EE-0F3A3BBB0E33}">
      <dgm:prSet/>
      <dgm:spPr/>
      <dgm:t>
        <a:bodyPr/>
        <a:lstStyle/>
        <a:p>
          <a:endParaRPr lang="en-SG"/>
        </a:p>
      </dgm:t>
    </dgm:pt>
    <dgm:pt modelId="{2AC88EE0-1B74-4FB3-9D29-5C228ADFACFF}" type="sibTrans" cxnId="{A486AAEE-F180-4E31-B0EE-0F3A3BBB0E33}">
      <dgm:prSet/>
      <dgm:spPr/>
      <dgm:t>
        <a:bodyPr/>
        <a:lstStyle/>
        <a:p>
          <a:endParaRPr lang="en-SG"/>
        </a:p>
      </dgm:t>
    </dgm:pt>
    <dgm:pt modelId="{44A5EA79-970E-4CD4-B709-BE01200EB546}">
      <dgm:prSet phldrT="[Text]" custT="1"/>
      <dgm:spPr/>
      <dgm:t>
        <a:bodyPr/>
        <a:lstStyle/>
        <a:p>
          <a:r>
            <a:rPr lang="en-US" sz="2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Testing I/C</a:t>
          </a:r>
          <a:endParaRPr lang="en-SG" sz="2400" kern="1200" dirty="0">
            <a:solidFill>
              <a:prstClr val="black"/>
            </a:solidFill>
            <a:latin typeface="Trebuchet MS" panose="020B0603020202020204"/>
            <a:ea typeface="+mn-ea"/>
            <a:cs typeface="+mn-cs"/>
          </a:endParaRPr>
        </a:p>
      </dgm:t>
    </dgm:pt>
    <dgm:pt modelId="{362A69BF-1394-4BD3-A420-901D53088275}" type="parTrans" cxnId="{81A999C4-41CB-4207-AA15-0481AFB0DCEA}">
      <dgm:prSet/>
      <dgm:spPr/>
      <dgm:t>
        <a:bodyPr/>
        <a:lstStyle/>
        <a:p>
          <a:endParaRPr lang="en-SG"/>
        </a:p>
      </dgm:t>
    </dgm:pt>
    <dgm:pt modelId="{F0CBDEBC-113B-4D7D-85F2-1B4F51524725}" type="sibTrans" cxnId="{81A999C4-41CB-4207-AA15-0481AFB0DCEA}">
      <dgm:prSet/>
      <dgm:spPr/>
      <dgm:t>
        <a:bodyPr/>
        <a:lstStyle/>
        <a:p>
          <a:endParaRPr lang="en-SG"/>
        </a:p>
      </dgm:t>
    </dgm:pt>
    <dgm:pt modelId="{00F31B2A-7959-436F-A510-6513C47A8E05}">
      <dgm:prSet phldrT="[Text]"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Data Protection I/C</a:t>
          </a:r>
          <a:endParaRPr lang="en-SG" sz="2400" kern="1200" dirty="0">
            <a:solidFill>
              <a:prstClr val="black"/>
            </a:solidFill>
            <a:latin typeface="Trebuchet MS" panose="020B0603020202020204"/>
            <a:ea typeface="+mn-ea"/>
            <a:cs typeface="+mn-cs"/>
          </a:endParaRPr>
        </a:p>
      </dgm:t>
    </dgm:pt>
    <dgm:pt modelId="{47A2B589-1D29-4283-8C77-F86344CEB76C}" type="parTrans" cxnId="{6325CCAD-063D-43F4-905D-2CBF8229D69D}">
      <dgm:prSet/>
      <dgm:spPr/>
      <dgm:t>
        <a:bodyPr/>
        <a:lstStyle/>
        <a:p>
          <a:endParaRPr lang="en-SG"/>
        </a:p>
      </dgm:t>
    </dgm:pt>
    <dgm:pt modelId="{2789B6B2-1420-4528-8F6C-E12D91495E2C}" type="sibTrans" cxnId="{6325CCAD-063D-43F4-905D-2CBF8229D69D}">
      <dgm:prSet/>
      <dgm:spPr/>
      <dgm:t>
        <a:bodyPr/>
        <a:lstStyle/>
        <a:p>
          <a:endParaRPr lang="en-SG"/>
        </a:p>
      </dgm:t>
    </dgm:pt>
    <dgm:pt modelId="{3DBC72A4-B463-46F2-BE53-A22FD82CFD17}">
      <dgm:prSet phldrT="[Text]" custT="1"/>
      <dgm:spPr/>
      <dgm:t>
        <a:bodyPr/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AD Liaison Officers</a:t>
          </a:r>
          <a:endParaRPr lang="en-SG" sz="2400" kern="1200" dirty="0">
            <a:solidFill>
              <a:prstClr val="black"/>
            </a:solidFill>
            <a:latin typeface="Trebuchet MS" panose="020B0603020202020204"/>
            <a:ea typeface="+mn-ea"/>
            <a:cs typeface="+mn-cs"/>
          </a:endParaRPr>
        </a:p>
      </dgm:t>
    </dgm:pt>
    <dgm:pt modelId="{2876C0CE-0A39-4827-95FF-03A3A632C533}" type="parTrans" cxnId="{FBDD2990-796F-44FC-872E-7AEF8AEEAEBF}">
      <dgm:prSet/>
      <dgm:spPr/>
      <dgm:t>
        <a:bodyPr/>
        <a:lstStyle/>
        <a:p>
          <a:endParaRPr lang="en-SG"/>
        </a:p>
      </dgm:t>
    </dgm:pt>
    <dgm:pt modelId="{1973DA1B-ADB4-4760-9A71-C44E12BA92C4}" type="sibTrans" cxnId="{FBDD2990-796F-44FC-872E-7AEF8AEEAEBF}">
      <dgm:prSet/>
      <dgm:spPr/>
      <dgm:t>
        <a:bodyPr/>
        <a:lstStyle/>
        <a:p>
          <a:endParaRPr lang="en-SG"/>
        </a:p>
      </dgm:t>
    </dgm:pt>
    <dgm:pt modelId="{BEE78626-BCB3-4397-BF84-ECAB066F16B5}">
      <dgm:prSet phldrT="[Text]" custT="1"/>
      <dgm:spPr/>
      <dgm:t>
        <a:bodyPr/>
        <a:lstStyle/>
        <a:p>
          <a:r>
            <a:rPr lang="en-US" sz="19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Address and work with relevant testing company for ITF-sanctioned event.</a:t>
          </a:r>
          <a:endParaRPr lang="en-SG" sz="1900" kern="1200" dirty="0">
            <a:solidFill>
              <a:prstClr val="black"/>
            </a:solidFill>
            <a:latin typeface="Trebuchet MS" panose="020B0603020202020204"/>
            <a:ea typeface="+mn-ea"/>
            <a:cs typeface="+mn-cs"/>
          </a:endParaRPr>
        </a:p>
      </dgm:t>
    </dgm:pt>
    <dgm:pt modelId="{7470A053-57FC-4B63-9E12-D0D64EBBE4C2}" type="parTrans" cxnId="{E622691D-7573-47BE-B975-5592B85E86C1}">
      <dgm:prSet/>
      <dgm:spPr/>
      <dgm:t>
        <a:bodyPr/>
        <a:lstStyle/>
        <a:p>
          <a:endParaRPr lang="en-SG"/>
        </a:p>
      </dgm:t>
    </dgm:pt>
    <dgm:pt modelId="{E0292BC5-F4AF-4BFE-9BC9-F0F913EA47AC}" type="sibTrans" cxnId="{E622691D-7573-47BE-B975-5592B85E86C1}">
      <dgm:prSet/>
      <dgm:spPr/>
      <dgm:t>
        <a:bodyPr/>
        <a:lstStyle/>
        <a:p>
          <a:endParaRPr lang="en-SG"/>
        </a:p>
      </dgm:t>
    </dgm:pt>
    <dgm:pt modelId="{682061DE-CBD9-4DCD-99D7-5D39495003DF}">
      <dgm:prSet phldrT="[Text]" custT="1"/>
      <dgm:spPr/>
      <dgm:t>
        <a:bodyPr/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Advises the ADC on data protection issues.</a:t>
          </a:r>
          <a:endParaRPr lang="en-SG" sz="1900" kern="1200" dirty="0">
            <a:solidFill>
              <a:prstClr val="black"/>
            </a:solidFill>
            <a:latin typeface="Trebuchet MS" panose="020B0603020202020204"/>
            <a:ea typeface="+mn-ea"/>
            <a:cs typeface="+mn-cs"/>
          </a:endParaRPr>
        </a:p>
      </dgm:t>
    </dgm:pt>
    <dgm:pt modelId="{D19F6856-2636-42F3-BD64-4D648CF2D5A1}" type="parTrans" cxnId="{EF533738-05CE-4EB8-A1F8-AEF6BFBC7A11}">
      <dgm:prSet/>
      <dgm:spPr/>
      <dgm:t>
        <a:bodyPr/>
        <a:lstStyle/>
        <a:p>
          <a:endParaRPr lang="en-SG"/>
        </a:p>
      </dgm:t>
    </dgm:pt>
    <dgm:pt modelId="{99260336-EF8C-4BDF-A106-E4BB62507F65}" type="sibTrans" cxnId="{EF533738-05CE-4EB8-A1F8-AEF6BFBC7A11}">
      <dgm:prSet/>
      <dgm:spPr/>
      <dgm:t>
        <a:bodyPr/>
        <a:lstStyle/>
        <a:p>
          <a:endParaRPr lang="en-SG"/>
        </a:p>
      </dgm:t>
    </dgm:pt>
    <dgm:pt modelId="{7503699F-5978-4D17-B4E9-1B1784AA49CE}">
      <dgm:prSet phldrT="[Text]"/>
      <dgm:spPr/>
      <dgm:t>
        <a:bodyPr/>
        <a:lstStyle/>
        <a:p>
          <a:pPr marL="228600" lvl="1" indent="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en-SG" sz="2500" kern="1200" dirty="0"/>
        </a:p>
      </dgm:t>
    </dgm:pt>
    <dgm:pt modelId="{72FE129E-C387-4D85-9008-CA64B204F1CA}" type="parTrans" cxnId="{2391AA60-FFC0-45C4-A4BE-CC7B601A246F}">
      <dgm:prSet/>
      <dgm:spPr/>
      <dgm:t>
        <a:bodyPr/>
        <a:lstStyle/>
        <a:p>
          <a:endParaRPr lang="en-SG"/>
        </a:p>
      </dgm:t>
    </dgm:pt>
    <dgm:pt modelId="{BB1179DA-BD16-44AF-AB44-4EA8E7F976F5}" type="sibTrans" cxnId="{2391AA60-FFC0-45C4-A4BE-CC7B601A246F}">
      <dgm:prSet/>
      <dgm:spPr/>
      <dgm:t>
        <a:bodyPr/>
        <a:lstStyle/>
        <a:p>
          <a:endParaRPr lang="en-SG"/>
        </a:p>
      </dgm:t>
    </dgm:pt>
    <dgm:pt modelId="{FD647E3E-BBAB-45FA-AAD0-D364D653EBA7}">
      <dgm:prSet phldrT="[Text]" custT="1"/>
      <dgm:spPr/>
      <dgm:t>
        <a:bodyPr/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Liaise with relevant parties and assist other I/Cs in matters to be addressed.</a:t>
          </a:r>
          <a:endParaRPr lang="en-SG" sz="1900" kern="1200" dirty="0">
            <a:solidFill>
              <a:prstClr val="black"/>
            </a:solidFill>
            <a:latin typeface="Trebuchet MS" panose="020B0603020202020204"/>
            <a:ea typeface="+mn-ea"/>
            <a:cs typeface="+mn-cs"/>
          </a:endParaRPr>
        </a:p>
      </dgm:t>
    </dgm:pt>
    <dgm:pt modelId="{4AB5D55F-CC8C-48A6-9FAB-8C48427835A7}" type="parTrans" cxnId="{D2329A29-71C5-42F1-8930-01755C3DD13E}">
      <dgm:prSet/>
      <dgm:spPr/>
      <dgm:t>
        <a:bodyPr/>
        <a:lstStyle/>
        <a:p>
          <a:endParaRPr lang="en-SG"/>
        </a:p>
      </dgm:t>
    </dgm:pt>
    <dgm:pt modelId="{AF71AB19-B95D-43BF-9F7C-6268896E5836}" type="sibTrans" cxnId="{D2329A29-71C5-42F1-8930-01755C3DD13E}">
      <dgm:prSet/>
      <dgm:spPr/>
      <dgm:t>
        <a:bodyPr/>
        <a:lstStyle/>
        <a:p>
          <a:endParaRPr lang="en-SG"/>
        </a:p>
      </dgm:t>
    </dgm:pt>
    <dgm:pt modelId="{8ADA54B4-E658-4AB5-B649-4859804FE0F4}">
      <dgm:prSet phldrT="[Text]" custT="1"/>
      <dgm:spPr/>
      <dgm:t>
        <a:bodyPr/>
        <a:lstStyle/>
        <a:p>
          <a:r>
            <a:rPr lang="en-US" sz="19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Work with relevant parties for the performance of competition testing.</a:t>
          </a:r>
          <a:endParaRPr lang="en-SG" sz="1900" kern="1200" dirty="0">
            <a:solidFill>
              <a:prstClr val="black"/>
            </a:solidFill>
            <a:latin typeface="Trebuchet MS" panose="020B0603020202020204"/>
            <a:ea typeface="+mn-ea"/>
            <a:cs typeface="+mn-cs"/>
          </a:endParaRPr>
        </a:p>
      </dgm:t>
    </dgm:pt>
    <dgm:pt modelId="{1A83BB77-02AC-4A90-9865-02E6771ABD75}" type="parTrans" cxnId="{BFAE29C1-5A01-4594-83FA-25F6CC289CB9}">
      <dgm:prSet/>
      <dgm:spPr/>
      <dgm:t>
        <a:bodyPr/>
        <a:lstStyle/>
        <a:p>
          <a:endParaRPr lang="en-SG"/>
        </a:p>
      </dgm:t>
    </dgm:pt>
    <dgm:pt modelId="{EC38B7B4-789A-47A6-818E-4879F91E1BC4}" type="sibTrans" cxnId="{BFAE29C1-5A01-4594-83FA-25F6CC289CB9}">
      <dgm:prSet/>
      <dgm:spPr/>
      <dgm:t>
        <a:bodyPr/>
        <a:lstStyle/>
        <a:p>
          <a:endParaRPr lang="en-SG"/>
        </a:p>
      </dgm:t>
    </dgm:pt>
    <dgm:pt modelId="{83456A7C-2934-4E8D-B1AD-52B1EC9B6EB0}">
      <dgm:prSet phldrT="[Text]" custT="1"/>
      <dgm:spPr/>
      <dgm:t>
        <a:bodyPr/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Assisting ITF Secretariat in the event of any data related complaint or breach.</a:t>
          </a:r>
          <a:endParaRPr lang="en-SG" sz="1900" kern="1200" dirty="0">
            <a:solidFill>
              <a:prstClr val="black"/>
            </a:solidFill>
            <a:latin typeface="Trebuchet MS" panose="020B0603020202020204"/>
            <a:ea typeface="+mn-ea"/>
            <a:cs typeface="+mn-cs"/>
          </a:endParaRPr>
        </a:p>
      </dgm:t>
    </dgm:pt>
    <dgm:pt modelId="{DBA7D89A-B331-4D78-A26B-A7AD959FEC00}" type="parTrans" cxnId="{5457725A-100C-45A3-AB39-22818675B0E3}">
      <dgm:prSet/>
      <dgm:spPr/>
    </dgm:pt>
    <dgm:pt modelId="{5531CDFC-122D-49A8-9ED0-2C28C25DA78A}" type="sibTrans" cxnId="{5457725A-100C-45A3-AB39-22818675B0E3}">
      <dgm:prSet/>
      <dgm:spPr/>
    </dgm:pt>
    <dgm:pt modelId="{6A03EB5D-DEA4-42F5-8E5C-565D1BAF51B9}" type="pres">
      <dgm:prSet presAssocID="{E3BD8837-94D5-44ED-BA65-830B4B81ADAD}" presName="composite" presStyleCnt="0">
        <dgm:presLayoutVars>
          <dgm:chMax val="1"/>
          <dgm:dir/>
          <dgm:resizeHandles val="exact"/>
        </dgm:presLayoutVars>
      </dgm:prSet>
      <dgm:spPr/>
    </dgm:pt>
    <dgm:pt modelId="{A1823C56-4356-4DB8-870B-F368C22A1121}" type="pres">
      <dgm:prSet presAssocID="{6046C210-6B48-4591-A0AB-E60B5D62902B}" presName="roof" presStyleLbl="dkBgShp" presStyleIdx="0" presStyleCnt="2"/>
      <dgm:spPr/>
    </dgm:pt>
    <dgm:pt modelId="{E8BF0AB2-78D2-4235-AFEE-25E89F40E229}" type="pres">
      <dgm:prSet presAssocID="{6046C210-6B48-4591-A0AB-E60B5D62902B}" presName="pillars" presStyleCnt="0"/>
      <dgm:spPr/>
    </dgm:pt>
    <dgm:pt modelId="{984DD8E9-5393-463F-A603-F3FB523BCE41}" type="pres">
      <dgm:prSet presAssocID="{6046C210-6B48-4591-A0AB-E60B5D62902B}" presName="pillar1" presStyleLbl="node1" presStyleIdx="0" presStyleCnt="3">
        <dgm:presLayoutVars>
          <dgm:bulletEnabled val="1"/>
        </dgm:presLayoutVars>
      </dgm:prSet>
      <dgm:spPr/>
    </dgm:pt>
    <dgm:pt modelId="{C76F7E57-8F14-48E0-A83D-C0E80C798696}" type="pres">
      <dgm:prSet presAssocID="{00F31B2A-7959-436F-A510-6513C47A8E05}" presName="pillarX" presStyleLbl="node1" presStyleIdx="1" presStyleCnt="3">
        <dgm:presLayoutVars>
          <dgm:bulletEnabled val="1"/>
        </dgm:presLayoutVars>
      </dgm:prSet>
      <dgm:spPr/>
    </dgm:pt>
    <dgm:pt modelId="{ABF6E0F7-3F21-4987-97A1-C5D22D9B2549}" type="pres">
      <dgm:prSet presAssocID="{3DBC72A4-B463-46F2-BE53-A22FD82CFD17}" presName="pillarX" presStyleLbl="node1" presStyleIdx="2" presStyleCnt="3">
        <dgm:presLayoutVars>
          <dgm:bulletEnabled val="1"/>
        </dgm:presLayoutVars>
      </dgm:prSet>
      <dgm:spPr/>
    </dgm:pt>
    <dgm:pt modelId="{9BE2C8EE-8933-4123-8700-90F0D9C4EEC6}" type="pres">
      <dgm:prSet presAssocID="{6046C210-6B48-4591-A0AB-E60B5D62902B}" presName="base" presStyleLbl="dkBgShp" presStyleIdx="1" presStyleCnt="2"/>
      <dgm:spPr/>
    </dgm:pt>
  </dgm:ptLst>
  <dgm:cxnLst>
    <dgm:cxn modelId="{9FB21811-2B09-467A-9A8E-27C466A6926F}" type="presOf" srcId="{E3BD8837-94D5-44ED-BA65-830B4B81ADAD}" destId="{6A03EB5D-DEA4-42F5-8E5C-565D1BAF51B9}" srcOrd="0" destOrd="0" presId="urn:microsoft.com/office/officeart/2005/8/layout/hList3"/>
    <dgm:cxn modelId="{58979C12-C43E-44AA-A9DB-E0894AE3C51E}" type="presOf" srcId="{44A5EA79-970E-4CD4-B709-BE01200EB546}" destId="{984DD8E9-5393-463F-A603-F3FB523BCE41}" srcOrd="0" destOrd="0" presId="urn:microsoft.com/office/officeart/2005/8/layout/hList3"/>
    <dgm:cxn modelId="{E622691D-7573-47BE-B975-5592B85E86C1}" srcId="{44A5EA79-970E-4CD4-B709-BE01200EB546}" destId="{BEE78626-BCB3-4397-BF84-ECAB066F16B5}" srcOrd="0" destOrd="0" parTransId="{7470A053-57FC-4B63-9E12-D0D64EBBE4C2}" sibTransId="{E0292BC5-F4AF-4BFE-9BC9-F0F913EA47AC}"/>
    <dgm:cxn modelId="{D2329A29-71C5-42F1-8930-01755C3DD13E}" srcId="{3DBC72A4-B463-46F2-BE53-A22FD82CFD17}" destId="{FD647E3E-BBAB-45FA-AAD0-D364D653EBA7}" srcOrd="0" destOrd="0" parTransId="{4AB5D55F-CC8C-48A6-9FAB-8C48427835A7}" sibTransId="{AF71AB19-B95D-43BF-9F7C-6268896E5836}"/>
    <dgm:cxn modelId="{EF533738-05CE-4EB8-A1F8-AEF6BFBC7A11}" srcId="{00F31B2A-7959-436F-A510-6513C47A8E05}" destId="{682061DE-CBD9-4DCD-99D7-5D39495003DF}" srcOrd="0" destOrd="0" parTransId="{D19F6856-2636-42F3-BD64-4D648CF2D5A1}" sibTransId="{99260336-EF8C-4BDF-A106-E4BB62507F65}"/>
    <dgm:cxn modelId="{2391AA60-FFC0-45C4-A4BE-CC7B601A246F}" srcId="{3DBC72A4-B463-46F2-BE53-A22FD82CFD17}" destId="{7503699F-5978-4D17-B4E9-1B1784AA49CE}" srcOrd="1" destOrd="0" parTransId="{72FE129E-C387-4D85-9008-CA64B204F1CA}" sibTransId="{BB1179DA-BD16-44AF-AB44-4EA8E7F976F5}"/>
    <dgm:cxn modelId="{1E0FDA4B-B07D-4766-AD25-33DCF94D400A}" type="presOf" srcId="{6046C210-6B48-4591-A0AB-E60B5D62902B}" destId="{A1823C56-4356-4DB8-870B-F368C22A1121}" srcOrd="0" destOrd="0" presId="urn:microsoft.com/office/officeart/2005/8/layout/hList3"/>
    <dgm:cxn modelId="{76FFA671-2C8C-4FE8-AECF-A14313E4E43D}" type="presOf" srcId="{7503699F-5978-4D17-B4E9-1B1784AA49CE}" destId="{ABF6E0F7-3F21-4987-97A1-C5D22D9B2549}" srcOrd="0" destOrd="2" presId="urn:microsoft.com/office/officeart/2005/8/layout/hList3"/>
    <dgm:cxn modelId="{C4D33474-CBCB-419B-A3A0-8D7F46ED9857}" type="presOf" srcId="{00F31B2A-7959-436F-A510-6513C47A8E05}" destId="{C76F7E57-8F14-48E0-A83D-C0E80C798696}" srcOrd="0" destOrd="0" presId="urn:microsoft.com/office/officeart/2005/8/layout/hList3"/>
    <dgm:cxn modelId="{5457725A-100C-45A3-AB39-22818675B0E3}" srcId="{00F31B2A-7959-436F-A510-6513C47A8E05}" destId="{83456A7C-2934-4E8D-B1AD-52B1EC9B6EB0}" srcOrd="1" destOrd="0" parTransId="{DBA7D89A-B331-4D78-A26B-A7AD959FEC00}" sibTransId="{5531CDFC-122D-49A8-9ED0-2C28C25DA78A}"/>
    <dgm:cxn modelId="{52743688-8C0C-482A-9E31-7B3D48E65447}" type="presOf" srcId="{83456A7C-2934-4E8D-B1AD-52B1EC9B6EB0}" destId="{C76F7E57-8F14-48E0-A83D-C0E80C798696}" srcOrd="0" destOrd="2" presId="urn:microsoft.com/office/officeart/2005/8/layout/hList3"/>
    <dgm:cxn modelId="{FBDD2990-796F-44FC-872E-7AEF8AEEAEBF}" srcId="{6046C210-6B48-4591-A0AB-E60B5D62902B}" destId="{3DBC72A4-B463-46F2-BE53-A22FD82CFD17}" srcOrd="2" destOrd="0" parTransId="{2876C0CE-0A39-4827-95FF-03A3A632C533}" sibTransId="{1973DA1B-ADB4-4760-9A71-C44E12BA92C4}"/>
    <dgm:cxn modelId="{B77BABAC-CD47-468D-80A3-513AF14C1476}" type="presOf" srcId="{3DBC72A4-B463-46F2-BE53-A22FD82CFD17}" destId="{ABF6E0F7-3F21-4987-97A1-C5D22D9B2549}" srcOrd="0" destOrd="0" presId="urn:microsoft.com/office/officeart/2005/8/layout/hList3"/>
    <dgm:cxn modelId="{6325CCAD-063D-43F4-905D-2CBF8229D69D}" srcId="{6046C210-6B48-4591-A0AB-E60B5D62902B}" destId="{00F31B2A-7959-436F-A510-6513C47A8E05}" srcOrd="1" destOrd="0" parTransId="{47A2B589-1D29-4283-8C77-F86344CEB76C}" sibTransId="{2789B6B2-1420-4528-8F6C-E12D91495E2C}"/>
    <dgm:cxn modelId="{C327A8B4-7AB4-48B2-8AE0-534659956464}" type="presOf" srcId="{FD647E3E-BBAB-45FA-AAD0-D364D653EBA7}" destId="{ABF6E0F7-3F21-4987-97A1-C5D22D9B2549}" srcOrd="0" destOrd="1" presId="urn:microsoft.com/office/officeart/2005/8/layout/hList3"/>
    <dgm:cxn modelId="{BFAE29C1-5A01-4594-83FA-25F6CC289CB9}" srcId="{44A5EA79-970E-4CD4-B709-BE01200EB546}" destId="{8ADA54B4-E658-4AB5-B649-4859804FE0F4}" srcOrd="1" destOrd="0" parTransId="{1A83BB77-02AC-4A90-9865-02E6771ABD75}" sibTransId="{EC38B7B4-789A-47A6-818E-4879F91E1BC4}"/>
    <dgm:cxn modelId="{81A999C4-41CB-4207-AA15-0481AFB0DCEA}" srcId="{6046C210-6B48-4591-A0AB-E60B5D62902B}" destId="{44A5EA79-970E-4CD4-B709-BE01200EB546}" srcOrd="0" destOrd="0" parTransId="{362A69BF-1394-4BD3-A420-901D53088275}" sibTransId="{F0CBDEBC-113B-4D7D-85F2-1B4F51524725}"/>
    <dgm:cxn modelId="{6B0B22CE-45D5-4919-B473-349C68AA71B4}" type="presOf" srcId="{682061DE-CBD9-4DCD-99D7-5D39495003DF}" destId="{C76F7E57-8F14-48E0-A83D-C0E80C798696}" srcOrd="0" destOrd="1" presId="urn:microsoft.com/office/officeart/2005/8/layout/hList3"/>
    <dgm:cxn modelId="{1CCABAD2-D76D-450B-A1C8-7AC705165370}" type="presOf" srcId="{BEE78626-BCB3-4397-BF84-ECAB066F16B5}" destId="{984DD8E9-5393-463F-A603-F3FB523BCE41}" srcOrd="0" destOrd="1" presId="urn:microsoft.com/office/officeart/2005/8/layout/hList3"/>
    <dgm:cxn modelId="{A486AAEE-F180-4E31-B0EE-0F3A3BBB0E33}" srcId="{E3BD8837-94D5-44ED-BA65-830B4B81ADAD}" destId="{6046C210-6B48-4591-A0AB-E60B5D62902B}" srcOrd="0" destOrd="0" parTransId="{7306D75C-5B75-4281-93F1-EF8403C4E32A}" sibTransId="{2AC88EE0-1B74-4FB3-9D29-5C228ADFACFF}"/>
    <dgm:cxn modelId="{ED6B09F6-1E55-48A8-A1C4-76A1F7E3ECA5}" type="presOf" srcId="{8ADA54B4-E658-4AB5-B649-4859804FE0F4}" destId="{984DD8E9-5393-463F-A603-F3FB523BCE41}" srcOrd="0" destOrd="2" presId="urn:microsoft.com/office/officeart/2005/8/layout/hList3"/>
    <dgm:cxn modelId="{79AD9C8F-6A95-4CE7-AF8A-6E68FE9FAB8E}" type="presParOf" srcId="{6A03EB5D-DEA4-42F5-8E5C-565D1BAF51B9}" destId="{A1823C56-4356-4DB8-870B-F368C22A1121}" srcOrd="0" destOrd="0" presId="urn:microsoft.com/office/officeart/2005/8/layout/hList3"/>
    <dgm:cxn modelId="{52C1ED42-CDDB-4B65-BFF4-E84BA10C089F}" type="presParOf" srcId="{6A03EB5D-DEA4-42F5-8E5C-565D1BAF51B9}" destId="{E8BF0AB2-78D2-4235-AFEE-25E89F40E229}" srcOrd="1" destOrd="0" presId="urn:microsoft.com/office/officeart/2005/8/layout/hList3"/>
    <dgm:cxn modelId="{9D94FD1E-30A9-4DC5-AAA8-ABB122B82540}" type="presParOf" srcId="{E8BF0AB2-78D2-4235-AFEE-25E89F40E229}" destId="{984DD8E9-5393-463F-A603-F3FB523BCE41}" srcOrd="0" destOrd="0" presId="urn:microsoft.com/office/officeart/2005/8/layout/hList3"/>
    <dgm:cxn modelId="{D4676997-E0A6-4BEF-846D-CE36BD0B5CF1}" type="presParOf" srcId="{E8BF0AB2-78D2-4235-AFEE-25E89F40E229}" destId="{C76F7E57-8F14-48E0-A83D-C0E80C798696}" srcOrd="1" destOrd="0" presId="urn:microsoft.com/office/officeart/2005/8/layout/hList3"/>
    <dgm:cxn modelId="{7F3AEB2B-E284-4FDF-BEC2-C50223094471}" type="presParOf" srcId="{E8BF0AB2-78D2-4235-AFEE-25E89F40E229}" destId="{ABF6E0F7-3F21-4987-97A1-C5D22D9B2549}" srcOrd="2" destOrd="0" presId="urn:microsoft.com/office/officeart/2005/8/layout/hList3"/>
    <dgm:cxn modelId="{F414283C-54EF-4622-BAF4-746D2D506515}" type="presParOf" srcId="{6A03EB5D-DEA4-42F5-8E5C-565D1BAF51B9}" destId="{9BE2C8EE-8933-4123-8700-90F0D9C4EEC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04FE94-B533-4DC2-9F8B-73DA4C29BD19}" type="doc">
      <dgm:prSet loTypeId="urn:microsoft.com/office/officeart/2005/8/layout/hierarchy4" loCatId="hierarchy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SG"/>
        </a:p>
      </dgm:t>
    </dgm:pt>
    <dgm:pt modelId="{27A6CFC1-DDB5-499E-8C4C-768836FA9234}">
      <dgm:prSet phldrT="[Text]"/>
      <dgm:spPr/>
      <dgm:t>
        <a:bodyPr/>
        <a:lstStyle/>
        <a:p>
          <a:r>
            <a:rPr lang="en-US" dirty="0"/>
            <a:t>International Federation</a:t>
          </a:r>
          <a:endParaRPr lang="en-SG" dirty="0"/>
        </a:p>
      </dgm:t>
    </dgm:pt>
    <dgm:pt modelId="{D03C913B-8897-4986-9519-91B0A2074CB3}" type="parTrans" cxnId="{3FE99816-3D5D-4A3D-A7F3-A83A722C5B45}">
      <dgm:prSet/>
      <dgm:spPr/>
      <dgm:t>
        <a:bodyPr/>
        <a:lstStyle/>
        <a:p>
          <a:endParaRPr lang="en-SG"/>
        </a:p>
      </dgm:t>
    </dgm:pt>
    <dgm:pt modelId="{3144C15E-0322-4CBE-96CB-BB63FF78E4A4}" type="sibTrans" cxnId="{3FE99816-3D5D-4A3D-A7F3-A83A722C5B45}">
      <dgm:prSet/>
      <dgm:spPr/>
      <dgm:t>
        <a:bodyPr/>
        <a:lstStyle/>
        <a:p>
          <a:endParaRPr lang="en-SG"/>
        </a:p>
      </dgm:t>
    </dgm:pt>
    <dgm:pt modelId="{428BCAA0-6759-4299-BD44-2680F1A0AA5D}">
      <dgm:prSet phldrT="[Text]"/>
      <dgm:spPr/>
      <dgm:t>
        <a:bodyPr/>
        <a:lstStyle/>
        <a:p>
          <a:r>
            <a:rPr lang="en-US" dirty="0"/>
            <a:t>Advisors / Administration</a:t>
          </a:r>
          <a:endParaRPr lang="en-SG" dirty="0"/>
        </a:p>
      </dgm:t>
    </dgm:pt>
    <dgm:pt modelId="{D8BB4E1F-6BB0-4E8D-8742-F89A269CA623}" type="parTrans" cxnId="{33255393-82E3-409F-9CDC-D62D1E974EA2}">
      <dgm:prSet/>
      <dgm:spPr/>
      <dgm:t>
        <a:bodyPr/>
        <a:lstStyle/>
        <a:p>
          <a:endParaRPr lang="en-SG"/>
        </a:p>
      </dgm:t>
    </dgm:pt>
    <dgm:pt modelId="{6BBC3D35-69A2-4F74-91E8-21A2AB90A109}" type="sibTrans" cxnId="{33255393-82E3-409F-9CDC-D62D1E974EA2}">
      <dgm:prSet/>
      <dgm:spPr/>
      <dgm:t>
        <a:bodyPr/>
        <a:lstStyle/>
        <a:p>
          <a:endParaRPr lang="en-SG"/>
        </a:p>
      </dgm:t>
    </dgm:pt>
    <dgm:pt modelId="{778852BE-D698-4D79-B562-B3B6F82251AF}">
      <dgm:prSet phldrT="[Text]"/>
      <dgm:spPr/>
      <dgm:t>
        <a:bodyPr/>
        <a:lstStyle/>
        <a:p>
          <a:r>
            <a:rPr lang="en-US" dirty="0"/>
            <a:t>ITF ADC</a:t>
          </a:r>
          <a:endParaRPr lang="en-SG" dirty="0"/>
        </a:p>
      </dgm:t>
    </dgm:pt>
    <dgm:pt modelId="{068F8975-A81D-498C-B748-62CFE0124717}" type="parTrans" cxnId="{D162BA7F-85A1-4725-A418-A753FDC20DF3}">
      <dgm:prSet/>
      <dgm:spPr/>
      <dgm:t>
        <a:bodyPr/>
        <a:lstStyle/>
        <a:p>
          <a:endParaRPr lang="en-SG"/>
        </a:p>
      </dgm:t>
    </dgm:pt>
    <dgm:pt modelId="{0AAC8918-A585-4E25-BAD6-029C5C0A0FBF}" type="sibTrans" cxnId="{D162BA7F-85A1-4725-A418-A753FDC20DF3}">
      <dgm:prSet/>
      <dgm:spPr/>
      <dgm:t>
        <a:bodyPr/>
        <a:lstStyle/>
        <a:p>
          <a:endParaRPr lang="en-SG"/>
        </a:p>
      </dgm:t>
    </dgm:pt>
    <dgm:pt modelId="{81E1D738-CC0F-401B-8191-24E39D96DDEB}" type="pres">
      <dgm:prSet presAssocID="{AE04FE94-B533-4DC2-9F8B-73DA4C29BD1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CEE4767-2C05-405A-8BF5-E173C8395873}" type="pres">
      <dgm:prSet presAssocID="{27A6CFC1-DDB5-499E-8C4C-768836FA9234}" presName="vertOne" presStyleCnt="0"/>
      <dgm:spPr/>
    </dgm:pt>
    <dgm:pt modelId="{7555E510-959D-48D7-96FD-6FF6C6EC19B3}" type="pres">
      <dgm:prSet presAssocID="{27A6CFC1-DDB5-499E-8C4C-768836FA9234}" presName="txOne" presStyleLbl="node0" presStyleIdx="0" presStyleCnt="1">
        <dgm:presLayoutVars>
          <dgm:chPref val="3"/>
        </dgm:presLayoutVars>
      </dgm:prSet>
      <dgm:spPr/>
    </dgm:pt>
    <dgm:pt modelId="{5AFB7F99-B60A-487F-A608-EF832D1D9A8A}" type="pres">
      <dgm:prSet presAssocID="{27A6CFC1-DDB5-499E-8C4C-768836FA9234}" presName="parTransOne" presStyleCnt="0"/>
      <dgm:spPr/>
    </dgm:pt>
    <dgm:pt modelId="{382E06EA-E148-45A6-98A0-E9DE6490463D}" type="pres">
      <dgm:prSet presAssocID="{27A6CFC1-DDB5-499E-8C4C-768836FA9234}" presName="horzOne" presStyleCnt="0"/>
      <dgm:spPr/>
    </dgm:pt>
    <dgm:pt modelId="{77A489F3-2E19-44B0-BF8A-9B9D01AE9403}" type="pres">
      <dgm:prSet presAssocID="{428BCAA0-6759-4299-BD44-2680F1A0AA5D}" presName="vertTwo" presStyleCnt="0"/>
      <dgm:spPr/>
    </dgm:pt>
    <dgm:pt modelId="{089AD477-79CF-4846-95EA-F37ACAC3A3CF}" type="pres">
      <dgm:prSet presAssocID="{428BCAA0-6759-4299-BD44-2680F1A0AA5D}" presName="txTwo" presStyleLbl="node2" presStyleIdx="0" presStyleCnt="1">
        <dgm:presLayoutVars>
          <dgm:chPref val="3"/>
        </dgm:presLayoutVars>
      </dgm:prSet>
      <dgm:spPr/>
    </dgm:pt>
    <dgm:pt modelId="{2983AE33-BAC3-43C5-BCED-D1E1E76D31C9}" type="pres">
      <dgm:prSet presAssocID="{428BCAA0-6759-4299-BD44-2680F1A0AA5D}" presName="parTransTwo" presStyleCnt="0"/>
      <dgm:spPr/>
    </dgm:pt>
    <dgm:pt modelId="{36B36D8C-10B4-4518-9207-9ECBF9730A5F}" type="pres">
      <dgm:prSet presAssocID="{428BCAA0-6759-4299-BD44-2680F1A0AA5D}" presName="horzTwo" presStyleCnt="0"/>
      <dgm:spPr/>
    </dgm:pt>
    <dgm:pt modelId="{70E4A3FE-60A3-44B9-B6B3-1AF4DB55075E}" type="pres">
      <dgm:prSet presAssocID="{778852BE-D698-4D79-B562-B3B6F82251AF}" presName="vertThree" presStyleCnt="0"/>
      <dgm:spPr/>
    </dgm:pt>
    <dgm:pt modelId="{835D453A-6905-489F-9257-6DCF32F236FC}" type="pres">
      <dgm:prSet presAssocID="{778852BE-D698-4D79-B562-B3B6F82251AF}" presName="txThree" presStyleLbl="node3" presStyleIdx="0" presStyleCnt="1" custScaleY="207894">
        <dgm:presLayoutVars>
          <dgm:chPref val="3"/>
        </dgm:presLayoutVars>
      </dgm:prSet>
      <dgm:spPr/>
    </dgm:pt>
    <dgm:pt modelId="{8785DB42-9142-427E-9C6F-E0668BDBF50C}" type="pres">
      <dgm:prSet presAssocID="{778852BE-D698-4D79-B562-B3B6F82251AF}" presName="horzThree" presStyleCnt="0"/>
      <dgm:spPr/>
    </dgm:pt>
  </dgm:ptLst>
  <dgm:cxnLst>
    <dgm:cxn modelId="{EBA57E0D-1653-4434-B941-249BD912F3DB}" type="presOf" srcId="{778852BE-D698-4D79-B562-B3B6F82251AF}" destId="{835D453A-6905-489F-9257-6DCF32F236FC}" srcOrd="0" destOrd="0" presId="urn:microsoft.com/office/officeart/2005/8/layout/hierarchy4"/>
    <dgm:cxn modelId="{3FE99816-3D5D-4A3D-A7F3-A83A722C5B45}" srcId="{AE04FE94-B533-4DC2-9F8B-73DA4C29BD19}" destId="{27A6CFC1-DDB5-499E-8C4C-768836FA9234}" srcOrd="0" destOrd="0" parTransId="{D03C913B-8897-4986-9519-91B0A2074CB3}" sibTransId="{3144C15E-0322-4CBE-96CB-BB63FF78E4A4}"/>
    <dgm:cxn modelId="{F21A3864-0711-4374-9320-42607CC93BF6}" type="presOf" srcId="{27A6CFC1-DDB5-499E-8C4C-768836FA9234}" destId="{7555E510-959D-48D7-96FD-6FF6C6EC19B3}" srcOrd="0" destOrd="0" presId="urn:microsoft.com/office/officeart/2005/8/layout/hierarchy4"/>
    <dgm:cxn modelId="{4AAE4549-0031-46EE-9C03-1C87E211CAE4}" type="presOf" srcId="{AE04FE94-B533-4DC2-9F8B-73DA4C29BD19}" destId="{81E1D738-CC0F-401B-8191-24E39D96DDEB}" srcOrd="0" destOrd="0" presId="urn:microsoft.com/office/officeart/2005/8/layout/hierarchy4"/>
    <dgm:cxn modelId="{A3DB2A78-3DB2-4CA6-8BE8-6E17B40B24C3}" type="presOf" srcId="{428BCAA0-6759-4299-BD44-2680F1A0AA5D}" destId="{089AD477-79CF-4846-95EA-F37ACAC3A3CF}" srcOrd="0" destOrd="0" presId="urn:microsoft.com/office/officeart/2005/8/layout/hierarchy4"/>
    <dgm:cxn modelId="{D162BA7F-85A1-4725-A418-A753FDC20DF3}" srcId="{428BCAA0-6759-4299-BD44-2680F1A0AA5D}" destId="{778852BE-D698-4D79-B562-B3B6F82251AF}" srcOrd="0" destOrd="0" parTransId="{068F8975-A81D-498C-B748-62CFE0124717}" sibTransId="{0AAC8918-A585-4E25-BAD6-029C5C0A0FBF}"/>
    <dgm:cxn modelId="{33255393-82E3-409F-9CDC-D62D1E974EA2}" srcId="{27A6CFC1-DDB5-499E-8C4C-768836FA9234}" destId="{428BCAA0-6759-4299-BD44-2680F1A0AA5D}" srcOrd="0" destOrd="0" parTransId="{D8BB4E1F-6BB0-4E8D-8742-F89A269CA623}" sibTransId="{6BBC3D35-69A2-4F74-91E8-21A2AB90A109}"/>
    <dgm:cxn modelId="{BE64B271-416B-46AC-A0F2-03CE0F454B10}" type="presParOf" srcId="{81E1D738-CC0F-401B-8191-24E39D96DDEB}" destId="{8CEE4767-2C05-405A-8BF5-E173C8395873}" srcOrd="0" destOrd="0" presId="urn:microsoft.com/office/officeart/2005/8/layout/hierarchy4"/>
    <dgm:cxn modelId="{7A156F90-D88F-41B2-8083-341C1ACCA0D9}" type="presParOf" srcId="{8CEE4767-2C05-405A-8BF5-E173C8395873}" destId="{7555E510-959D-48D7-96FD-6FF6C6EC19B3}" srcOrd="0" destOrd="0" presId="urn:microsoft.com/office/officeart/2005/8/layout/hierarchy4"/>
    <dgm:cxn modelId="{E39CA0EB-491A-4FCD-8C08-E77FACD12469}" type="presParOf" srcId="{8CEE4767-2C05-405A-8BF5-E173C8395873}" destId="{5AFB7F99-B60A-487F-A608-EF832D1D9A8A}" srcOrd="1" destOrd="0" presId="urn:microsoft.com/office/officeart/2005/8/layout/hierarchy4"/>
    <dgm:cxn modelId="{DDDBE04F-6490-4354-9DF5-09F554B79FE5}" type="presParOf" srcId="{8CEE4767-2C05-405A-8BF5-E173C8395873}" destId="{382E06EA-E148-45A6-98A0-E9DE6490463D}" srcOrd="2" destOrd="0" presId="urn:microsoft.com/office/officeart/2005/8/layout/hierarchy4"/>
    <dgm:cxn modelId="{22C9267B-66AB-4F8F-B5ED-89ACC907787E}" type="presParOf" srcId="{382E06EA-E148-45A6-98A0-E9DE6490463D}" destId="{77A489F3-2E19-44B0-BF8A-9B9D01AE9403}" srcOrd="0" destOrd="0" presId="urn:microsoft.com/office/officeart/2005/8/layout/hierarchy4"/>
    <dgm:cxn modelId="{4BABFE6A-D49F-4AEA-AB97-8CD99C2E5849}" type="presParOf" srcId="{77A489F3-2E19-44B0-BF8A-9B9D01AE9403}" destId="{089AD477-79CF-4846-95EA-F37ACAC3A3CF}" srcOrd="0" destOrd="0" presId="urn:microsoft.com/office/officeart/2005/8/layout/hierarchy4"/>
    <dgm:cxn modelId="{0A519CBE-0701-48B3-B516-D6DC1565D7CC}" type="presParOf" srcId="{77A489F3-2E19-44B0-BF8A-9B9D01AE9403}" destId="{2983AE33-BAC3-43C5-BCED-D1E1E76D31C9}" srcOrd="1" destOrd="0" presId="urn:microsoft.com/office/officeart/2005/8/layout/hierarchy4"/>
    <dgm:cxn modelId="{A1C11142-4727-474C-B530-36E2D1D5D908}" type="presParOf" srcId="{77A489F3-2E19-44B0-BF8A-9B9D01AE9403}" destId="{36B36D8C-10B4-4518-9207-9ECBF9730A5F}" srcOrd="2" destOrd="0" presId="urn:microsoft.com/office/officeart/2005/8/layout/hierarchy4"/>
    <dgm:cxn modelId="{DE345310-0D60-4135-AC4D-12999FFA08B6}" type="presParOf" srcId="{36B36D8C-10B4-4518-9207-9ECBF9730A5F}" destId="{70E4A3FE-60A3-44B9-B6B3-1AF4DB55075E}" srcOrd="0" destOrd="0" presId="urn:microsoft.com/office/officeart/2005/8/layout/hierarchy4"/>
    <dgm:cxn modelId="{8116D9E9-ED99-4CCD-8F69-24A9C01C9269}" type="presParOf" srcId="{70E4A3FE-60A3-44B9-B6B3-1AF4DB55075E}" destId="{835D453A-6905-489F-9257-6DCF32F236FC}" srcOrd="0" destOrd="0" presId="urn:microsoft.com/office/officeart/2005/8/layout/hierarchy4"/>
    <dgm:cxn modelId="{5AA55D88-2025-46E8-98C1-327E94CE1680}" type="presParOf" srcId="{70E4A3FE-60A3-44B9-B6B3-1AF4DB55075E}" destId="{8785DB42-9142-427E-9C6F-E0668BDBF50C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C0B9C4A-544F-4488-B7C3-3EC427E980D3}" type="doc">
      <dgm:prSet loTypeId="urn:microsoft.com/office/officeart/2005/8/layout/hierarchy4" loCatId="hierarchy" qsTypeId="urn:microsoft.com/office/officeart/2005/8/quickstyle/3d2" qsCatId="3D" csTypeId="urn:microsoft.com/office/officeart/2005/8/colors/accent1_4" csCatId="accent1" phldr="1"/>
      <dgm:spPr/>
      <dgm:t>
        <a:bodyPr/>
        <a:lstStyle/>
        <a:p>
          <a:endParaRPr lang="en-SG"/>
        </a:p>
      </dgm:t>
    </dgm:pt>
    <dgm:pt modelId="{8A83044B-28BA-42D8-B780-E48A214337D5}">
      <dgm:prSet phldrT="[Text]" custT="1"/>
      <dgm:spPr/>
      <dgm:t>
        <a:bodyPr/>
        <a:lstStyle/>
        <a:p>
          <a:r>
            <a:rPr lang="en-US" sz="2800" dirty="0"/>
            <a:t>ITF</a:t>
          </a:r>
          <a:br>
            <a:rPr lang="en-US" sz="2800" dirty="0"/>
          </a:br>
          <a:r>
            <a:rPr lang="en-US" sz="2800" dirty="0"/>
            <a:t>President Ri Yong Son</a:t>
          </a:r>
          <a:endParaRPr lang="en-SG" sz="2800" dirty="0"/>
        </a:p>
      </dgm:t>
    </dgm:pt>
    <dgm:pt modelId="{25E03C81-FC00-4124-AC3A-3D9FEA5BD924}" type="parTrans" cxnId="{0ABEB305-418A-4B7F-9AA9-FE91FFC9705E}">
      <dgm:prSet/>
      <dgm:spPr/>
      <dgm:t>
        <a:bodyPr/>
        <a:lstStyle/>
        <a:p>
          <a:endParaRPr lang="en-SG"/>
        </a:p>
      </dgm:t>
    </dgm:pt>
    <dgm:pt modelId="{D9A9089D-A9B9-4A63-9916-A80C21F29764}" type="sibTrans" cxnId="{0ABEB305-418A-4B7F-9AA9-FE91FFC9705E}">
      <dgm:prSet/>
      <dgm:spPr/>
      <dgm:t>
        <a:bodyPr/>
        <a:lstStyle/>
        <a:p>
          <a:endParaRPr lang="en-SG"/>
        </a:p>
      </dgm:t>
    </dgm:pt>
    <dgm:pt modelId="{7D247F3F-81FD-46B1-A188-0C0AA8F8FF39}">
      <dgm:prSet phldrT="[Text]" custT="1"/>
      <dgm:spPr/>
      <dgm:t>
        <a:bodyPr/>
        <a:lstStyle/>
        <a:p>
          <a:r>
            <a:rPr lang="en-US" sz="2000" dirty="0"/>
            <a:t>ITF Vice President</a:t>
          </a:r>
          <a:br>
            <a:rPr lang="en-US" sz="2000" dirty="0"/>
          </a:br>
          <a:r>
            <a:rPr lang="en-US" sz="2000" dirty="0"/>
            <a:t> Grandmaster Leong Wai Meng</a:t>
          </a:r>
          <a:endParaRPr lang="en-SG" sz="2000" dirty="0"/>
        </a:p>
      </dgm:t>
    </dgm:pt>
    <dgm:pt modelId="{79EA26B4-404C-404B-A25B-78E608E5DB92}" type="parTrans" cxnId="{DD8EC4E3-FA66-40AC-AF23-F303D45EBC36}">
      <dgm:prSet/>
      <dgm:spPr/>
      <dgm:t>
        <a:bodyPr/>
        <a:lstStyle/>
        <a:p>
          <a:endParaRPr lang="en-SG"/>
        </a:p>
      </dgm:t>
    </dgm:pt>
    <dgm:pt modelId="{577EBA71-5AD2-44CE-8BC5-43A4B5A528ED}" type="sibTrans" cxnId="{DD8EC4E3-FA66-40AC-AF23-F303D45EBC36}">
      <dgm:prSet/>
      <dgm:spPr/>
      <dgm:t>
        <a:bodyPr/>
        <a:lstStyle/>
        <a:p>
          <a:endParaRPr lang="en-SG"/>
        </a:p>
      </dgm:t>
    </dgm:pt>
    <dgm:pt modelId="{D28ABDA7-8DE7-4D68-B812-38464939DEA5}">
      <dgm:prSet phldrT="[Text]" custT="1"/>
      <dgm:spPr>
        <a:gradFill rotWithShape="0">
          <a:gsLst>
            <a:gs pos="0">
              <a:srgbClr val="90C226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rgbClr>
            </a:gs>
            <a:gs pos="78000">
              <a:srgbClr val="90C226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rgb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 spcFirstLastPara="0" vert="horz" wrap="square" lIns="38100" tIns="38100" rIns="38100" bIns="38100" numCol="1" spcCol="1270" anchor="ctr" anchorCtr="0"/>
        <a:lstStyle/>
        <a:p>
          <a:r>
            <a:rPr lang="en-US" sz="1000" b="1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Chairman</a:t>
          </a:r>
          <a:r>
            <a:rPr lang="en-US" sz="1000" b="1" kern="1200" dirty="0"/>
            <a:t>:</a:t>
          </a:r>
          <a:br>
            <a:rPr lang="en-US" sz="1000" b="1" kern="1200" dirty="0"/>
          </a:br>
          <a:r>
            <a:rPr lang="en-US" sz="1000" b="0" kern="1200" dirty="0" err="1"/>
            <a:t>Mst</a:t>
          </a:r>
          <a:r>
            <a:rPr lang="en-US" sz="1000" b="0" kern="1200" dirty="0"/>
            <a:t>. Derrick Chan</a:t>
          </a:r>
          <a:endParaRPr lang="en-SG" sz="1000" b="0" kern="1200" dirty="0"/>
        </a:p>
      </dgm:t>
    </dgm:pt>
    <dgm:pt modelId="{62AEA54E-AA09-475F-A4D2-3BA465176D51}" type="parTrans" cxnId="{66C3CCFD-9B2D-476F-987C-0C4FFF95C375}">
      <dgm:prSet/>
      <dgm:spPr/>
      <dgm:t>
        <a:bodyPr/>
        <a:lstStyle/>
        <a:p>
          <a:endParaRPr lang="en-SG"/>
        </a:p>
      </dgm:t>
    </dgm:pt>
    <dgm:pt modelId="{5EC0D097-CD95-47FF-9A14-A35ABADA5162}" type="sibTrans" cxnId="{66C3CCFD-9B2D-476F-987C-0C4FFF95C375}">
      <dgm:prSet/>
      <dgm:spPr/>
      <dgm:t>
        <a:bodyPr/>
        <a:lstStyle/>
        <a:p>
          <a:endParaRPr lang="en-SG"/>
        </a:p>
      </dgm:t>
    </dgm:pt>
    <dgm:pt modelId="{C0CD954C-0B66-475F-8C78-0BCE93ABF988}">
      <dgm:prSet phldrT="[Text]" custT="1"/>
      <dgm:spPr/>
      <dgm:t>
        <a:bodyPr/>
        <a:lstStyle/>
        <a:p>
          <a:r>
            <a:rPr lang="en-US" sz="1000" b="1" dirty="0"/>
            <a:t>Vice-Chairman: / TUE I/C:</a:t>
          </a:r>
          <a:r>
            <a:rPr lang="en-US" sz="1000" dirty="0"/>
            <a:t> </a:t>
          </a:r>
          <a:br>
            <a:rPr lang="en-US" sz="1000" dirty="0"/>
          </a:br>
          <a:r>
            <a:rPr lang="en-US" sz="1000" dirty="0"/>
            <a:t>Mr. Shai Shimshoni</a:t>
          </a:r>
          <a:endParaRPr lang="en-SG" sz="1000" dirty="0"/>
        </a:p>
      </dgm:t>
    </dgm:pt>
    <dgm:pt modelId="{EE386614-2D63-44E3-BA5D-83276D76AF31}" type="parTrans" cxnId="{B49B0873-4516-4021-BB09-630F57045379}">
      <dgm:prSet/>
      <dgm:spPr/>
      <dgm:t>
        <a:bodyPr/>
        <a:lstStyle/>
        <a:p>
          <a:endParaRPr lang="en-SG"/>
        </a:p>
      </dgm:t>
    </dgm:pt>
    <dgm:pt modelId="{C7D68974-BD1E-49B0-9C0B-46666A940E96}" type="sibTrans" cxnId="{B49B0873-4516-4021-BB09-630F57045379}">
      <dgm:prSet/>
      <dgm:spPr/>
      <dgm:t>
        <a:bodyPr/>
        <a:lstStyle/>
        <a:p>
          <a:endParaRPr lang="en-SG"/>
        </a:p>
      </dgm:t>
    </dgm:pt>
    <dgm:pt modelId="{C00EBDB3-EA7F-47E3-BE2B-118146D07705}">
      <dgm:prSet phldrT="[Text]"/>
      <dgm:spPr/>
      <dgm:t>
        <a:bodyPr/>
        <a:lstStyle/>
        <a:p>
          <a:r>
            <a:rPr lang="en-US" b="1" dirty="0"/>
            <a:t>Tournament Committee Rep / Education: </a:t>
          </a:r>
          <a:br>
            <a:rPr lang="en-US" b="1" dirty="0"/>
          </a:br>
          <a:r>
            <a:rPr lang="en-US" dirty="0" err="1"/>
            <a:t>Mst</a:t>
          </a:r>
          <a:r>
            <a:rPr lang="en-US" dirty="0"/>
            <a:t>. Frank Diaz</a:t>
          </a:r>
          <a:endParaRPr lang="en-SG" dirty="0"/>
        </a:p>
      </dgm:t>
    </dgm:pt>
    <dgm:pt modelId="{551E10F4-DEBC-4A37-BD91-5BB1E5C94F87}" type="parTrans" cxnId="{9C86F9B5-454D-412C-ADE4-4E80F5FF68A9}">
      <dgm:prSet/>
      <dgm:spPr/>
      <dgm:t>
        <a:bodyPr/>
        <a:lstStyle/>
        <a:p>
          <a:endParaRPr lang="en-SG"/>
        </a:p>
      </dgm:t>
    </dgm:pt>
    <dgm:pt modelId="{CE5E7D4D-59F3-47CA-A5C0-BFA3BE95F169}" type="sibTrans" cxnId="{9C86F9B5-454D-412C-ADE4-4E80F5FF68A9}">
      <dgm:prSet/>
      <dgm:spPr/>
      <dgm:t>
        <a:bodyPr/>
        <a:lstStyle/>
        <a:p>
          <a:endParaRPr lang="en-SG"/>
        </a:p>
      </dgm:t>
    </dgm:pt>
    <dgm:pt modelId="{9D1852E6-B8BF-468C-ADC6-13A80B6C95AC}">
      <dgm:prSet phldrT="[Text]"/>
      <dgm:spPr/>
      <dgm:t>
        <a:bodyPr/>
        <a:lstStyle/>
        <a:p>
          <a:r>
            <a:rPr lang="en-US" b="1" dirty="0"/>
            <a:t>ITF Lawyer:</a:t>
          </a:r>
          <a:br>
            <a:rPr lang="en-US" dirty="0"/>
          </a:br>
          <a:r>
            <a:rPr lang="en-US" dirty="0" err="1"/>
            <a:t>Mst</a:t>
          </a:r>
          <a:r>
            <a:rPr lang="en-US" dirty="0"/>
            <a:t>. Francis Ting</a:t>
          </a:r>
          <a:endParaRPr lang="en-SG" dirty="0"/>
        </a:p>
      </dgm:t>
    </dgm:pt>
    <dgm:pt modelId="{B1A464B3-5B7B-49F8-9D00-EE6947983E75}" type="parTrans" cxnId="{6FA943EC-1306-4003-AB4D-8B6246442A72}">
      <dgm:prSet/>
      <dgm:spPr/>
      <dgm:t>
        <a:bodyPr/>
        <a:lstStyle/>
        <a:p>
          <a:endParaRPr lang="en-SG"/>
        </a:p>
      </dgm:t>
    </dgm:pt>
    <dgm:pt modelId="{FAC9F298-9597-4558-8501-1BDA0E938296}" type="sibTrans" cxnId="{6FA943EC-1306-4003-AB4D-8B6246442A72}">
      <dgm:prSet/>
      <dgm:spPr/>
      <dgm:t>
        <a:bodyPr/>
        <a:lstStyle/>
        <a:p>
          <a:endParaRPr lang="en-SG"/>
        </a:p>
      </dgm:t>
    </dgm:pt>
    <dgm:pt modelId="{FD6AEC67-4541-409F-8FDC-0BC67B5BC12D}">
      <dgm:prSet phldrT="[Text]"/>
      <dgm:spPr/>
      <dgm:t>
        <a:bodyPr/>
        <a:lstStyle/>
        <a:p>
          <a:r>
            <a:rPr lang="en-US" b="1" dirty="0"/>
            <a:t>Testing I/C:</a:t>
          </a:r>
          <a:br>
            <a:rPr lang="en-US" dirty="0"/>
          </a:br>
          <a:r>
            <a:rPr lang="en-US" dirty="0"/>
            <a:t>Mr. Blake </a:t>
          </a:r>
          <a:r>
            <a:rPr lang="en-US" dirty="0" err="1"/>
            <a:t>Basell</a:t>
          </a:r>
          <a:endParaRPr lang="en-SG" dirty="0"/>
        </a:p>
      </dgm:t>
    </dgm:pt>
    <dgm:pt modelId="{7A10BFE6-2F10-41E4-B101-01C4A5ED6F1E}" type="parTrans" cxnId="{158F829D-C635-4A86-AFAD-3CE340E088E6}">
      <dgm:prSet/>
      <dgm:spPr/>
      <dgm:t>
        <a:bodyPr/>
        <a:lstStyle/>
        <a:p>
          <a:endParaRPr lang="en-SG"/>
        </a:p>
      </dgm:t>
    </dgm:pt>
    <dgm:pt modelId="{24151C14-29E9-456B-AE67-9A99BE19D8C4}" type="sibTrans" cxnId="{158F829D-C635-4A86-AFAD-3CE340E088E6}">
      <dgm:prSet/>
      <dgm:spPr/>
      <dgm:t>
        <a:bodyPr/>
        <a:lstStyle/>
        <a:p>
          <a:endParaRPr lang="en-SG"/>
        </a:p>
      </dgm:t>
    </dgm:pt>
    <dgm:pt modelId="{1ED00ED3-E543-4042-B1B1-F9B056DC4E42}">
      <dgm:prSet phldrT="[Text]"/>
      <dgm:spPr/>
      <dgm:t>
        <a:bodyPr/>
        <a:lstStyle/>
        <a:p>
          <a:r>
            <a:rPr lang="en-US" b="1" dirty="0"/>
            <a:t>AD Liaison Officers:</a:t>
          </a:r>
          <a:endParaRPr lang="en-SG" b="1" dirty="0"/>
        </a:p>
      </dgm:t>
    </dgm:pt>
    <dgm:pt modelId="{474F02A6-562C-4F6F-BD38-6BBB6A555E86}" type="parTrans" cxnId="{41C14690-B317-4A6B-848A-C04A3B8C2316}">
      <dgm:prSet/>
      <dgm:spPr/>
      <dgm:t>
        <a:bodyPr/>
        <a:lstStyle/>
        <a:p>
          <a:endParaRPr lang="en-SG"/>
        </a:p>
      </dgm:t>
    </dgm:pt>
    <dgm:pt modelId="{F59E420D-2BFF-46B8-9727-10BDC7E62965}" type="sibTrans" cxnId="{41C14690-B317-4A6B-848A-C04A3B8C2316}">
      <dgm:prSet/>
      <dgm:spPr/>
      <dgm:t>
        <a:bodyPr/>
        <a:lstStyle/>
        <a:p>
          <a:endParaRPr lang="en-SG"/>
        </a:p>
      </dgm:t>
    </dgm:pt>
    <dgm:pt modelId="{60B2ED30-1ACA-40B7-8471-9BFC50293D96}">
      <dgm:prSet phldrT="[Text]" custT="1"/>
      <dgm:spPr>
        <a:gradFill rotWithShape="0">
          <a:gsLst>
            <a:gs pos="0">
              <a:srgbClr val="90C226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rgbClr>
            </a:gs>
            <a:gs pos="78000">
              <a:srgbClr val="90C226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rgb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 spcFirstLastPara="0" vert="horz" wrap="square" lIns="45720" tIns="45720" rIns="45720" bIns="45720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ITF China: 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Ms. Zhang Shan</a:t>
          </a:r>
          <a:endParaRPr lang="en-SG" sz="1000" kern="1200" dirty="0">
            <a:solidFill>
              <a:prstClr val="white"/>
            </a:solidFill>
            <a:latin typeface="Trebuchet MS" panose="020B0603020202020204"/>
            <a:ea typeface="+mn-ea"/>
            <a:cs typeface="+mn-cs"/>
          </a:endParaRPr>
        </a:p>
      </dgm:t>
    </dgm:pt>
    <dgm:pt modelId="{C686534D-BB99-4C1F-A033-EC4648EBEF65}" type="parTrans" cxnId="{3D93FF03-F588-4B5C-BF22-9B8CBEB72B47}">
      <dgm:prSet/>
      <dgm:spPr/>
      <dgm:t>
        <a:bodyPr/>
        <a:lstStyle/>
        <a:p>
          <a:endParaRPr lang="en-SG"/>
        </a:p>
      </dgm:t>
    </dgm:pt>
    <dgm:pt modelId="{C2F84CFD-A461-464B-AC6C-5A72F6643876}" type="sibTrans" cxnId="{3D93FF03-F588-4B5C-BF22-9B8CBEB72B47}">
      <dgm:prSet/>
      <dgm:spPr/>
      <dgm:t>
        <a:bodyPr/>
        <a:lstStyle/>
        <a:p>
          <a:endParaRPr lang="en-SG"/>
        </a:p>
      </dgm:t>
    </dgm:pt>
    <dgm:pt modelId="{2F236C89-5749-4814-9CB2-FD9EC631779F}">
      <dgm:prSet phldrT="[Text]" custT="1"/>
      <dgm:spPr/>
      <dgm:t>
        <a:bodyPr/>
        <a:lstStyle/>
        <a:p>
          <a:pPr marL="0"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ITF AD Secretariat: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Ms </a:t>
          </a:r>
          <a:r>
            <a:rPr lang="en-AU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IIlona</a:t>
          </a:r>
          <a:r>
            <a:rPr lang="en-AU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 </a:t>
          </a:r>
          <a:r>
            <a:rPr lang="en-AU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Uzlova</a:t>
          </a:r>
          <a:endParaRPr lang="en-SG" sz="1000" kern="1200" dirty="0">
            <a:solidFill>
              <a:prstClr val="white"/>
            </a:solidFill>
            <a:latin typeface="Trebuchet MS" panose="020B0603020202020204"/>
            <a:ea typeface="+mn-ea"/>
            <a:cs typeface="+mn-cs"/>
          </a:endParaRPr>
        </a:p>
      </dgm:t>
    </dgm:pt>
    <dgm:pt modelId="{DB95E6C1-3334-4803-A3DA-C146706CF04F}" type="parTrans" cxnId="{09A53DD0-F261-461A-BA0B-780EAE919C95}">
      <dgm:prSet/>
      <dgm:spPr/>
      <dgm:t>
        <a:bodyPr/>
        <a:lstStyle/>
        <a:p>
          <a:endParaRPr lang="en-SG"/>
        </a:p>
      </dgm:t>
    </dgm:pt>
    <dgm:pt modelId="{D9F66A6B-9B40-40C9-AFE4-AED2E41315D1}" type="sibTrans" cxnId="{09A53DD0-F261-461A-BA0B-780EAE919C95}">
      <dgm:prSet/>
      <dgm:spPr/>
      <dgm:t>
        <a:bodyPr/>
        <a:lstStyle/>
        <a:p>
          <a:endParaRPr lang="en-SG"/>
        </a:p>
      </dgm:t>
    </dgm:pt>
    <dgm:pt modelId="{003E7DD0-B911-4878-802D-93A7B0F7124C}">
      <dgm:prSet phldrT="[Text]" custT="1"/>
      <dgm:spPr/>
      <dgm:t>
        <a:bodyPr/>
        <a:lstStyle/>
        <a:p>
          <a:r>
            <a:rPr lang="en-US" sz="1000" b="1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Personnel  ITF HQ:</a:t>
          </a:r>
          <a:r>
            <a:rPr lang="en-US" sz="1000" kern="1200" dirty="0"/>
            <a:t> </a:t>
          </a:r>
        </a:p>
        <a:p>
          <a:r>
            <a:rPr lang="en-US" sz="1000" kern="1200" dirty="0" err="1"/>
            <a:t>Mst</a:t>
          </a:r>
          <a:r>
            <a:rPr lang="en-US" sz="1000" kern="1200" dirty="0"/>
            <a:t>. Kim </a:t>
          </a:r>
          <a:r>
            <a:rPr lang="en-US" sz="1000" kern="1200" dirty="0" err="1"/>
            <a:t>Hyong</a:t>
          </a:r>
          <a:r>
            <a:rPr lang="en-US" sz="1000" kern="1200" dirty="0"/>
            <a:t> </a:t>
          </a:r>
          <a:r>
            <a:rPr lang="en-US" sz="1000" kern="1200" dirty="0" err="1"/>
            <a:t>Rak</a:t>
          </a:r>
          <a:endParaRPr lang="en-SG" sz="1000" kern="1200" dirty="0"/>
        </a:p>
      </dgm:t>
    </dgm:pt>
    <dgm:pt modelId="{D56A836F-088D-44C6-8C76-60F02C048F3F}" type="parTrans" cxnId="{00421C36-ECC3-4A44-963D-EC5AB5E8AE4B}">
      <dgm:prSet/>
      <dgm:spPr/>
      <dgm:t>
        <a:bodyPr/>
        <a:lstStyle/>
        <a:p>
          <a:endParaRPr lang="en-SG"/>
        </a:p>
      </dgm:t>
    </dgm:pt>
    <dgm:pt modelId="{CF787FC2-8EA6-41BE-BFFD-5A84869F535A}" type="sibTrans" cxnId="{00421C36-ECC3-4A44-963D-EC5AB5E8AE4B}">
      <dgm:prSet/>
      <dgm:spPr/>
      <dgm:t>
        <a:bodyPr/>
        <a:lstStyle/>
        <a:p>
          <a:endParaRPr lang="en-SG"/>
        </a:p>
      </dgm:t>
    </dgm:pt>
    <dgm:pt modelId="{7A557756-1B7C-49A4-819C-1B772E5FD82D}">
      <dgm:prSet phldrT="[Text]"/>
      <dgm:spPr/>
      <dgm:t>
        <a:bodyPr/>
        <a:lstStyle/>
        <a:p>
          <a:r>
            <a:rPr lang="en-US" b="1" dirty="0"/>
            <a:t>Data Protection: </a:t>
          </a:r>
          <a:br>
            <a:rPr lang="en-US" dirty="0"/>
          </a:br>
          <a:r>
            <a:rPr lang="en-US" dirty="0"/>
            <a:t>Mr. Anton </a:t>
          </a:r>
          <a:r>
            <a:rPr lang="en-US" dirty="0" err="1"/>
            <a:t>Archipov</a:t>
          </a:r>
          <a:endParaRPr lang="en-SG" dirty="0"/>
        </a:p>
      </dgm:t>
    </dgm:pt>
    <dgm:pt modelId="{DC24423E-279A-4D66-BBD7-97749EADEFFC}" type="parTrans" cxnId="{D254D3AA-1F44-434E-8A71-0D127DF3B459}">
      <dgm:prSet/>
      <dgm:spPr/>
      <dgm:t>
        <a:bodyPr/>
        <a:lstStyle/>
        <a:p>
          <a:endParaRPr lang="en-SG"/>
        </a:p>
      </dgm:t>
    </dgm:pt>
    <dgm:pt modelId="{C6DBFB7A-C4FF-4E1E-B448-734BCADAE97B}" type="sibTrans" cxnId="{D254D3AA-1F44-434E-8A71-0D127DF3B459}">
      <dgm:prSet/>
      <dgm:spPr/>
      <dgm:t>
        <a:bodyPr/>
        <a:lstStyle/>
        <a:p>
          <a:endParaRPr lang="en-SG"/>
        </a:p>
      </dgm:t>
    </dgm:pt>
    <dgm:pt modelId="{BDB07956-3A32-4FFB-ABC9-3490DFC4790C}">
      <dgm:prSet phldrT="[Text]" custT="1"/>
      <dgm:spPr>
        <a:gradFill rotWithShape="0">
          <a:gsLst>
            <a:gs pos="0">
              <a:srgbClr val="90C226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rgbClr>
            </a:gs>
            <a:gs pos="78000">
              <a:srgbClr val="90C226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rgb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 spcFirstLastPara="0" vert="horz" wrap="square" lIns="38100" tIns="38100" rIns="38100" bIns="38100" numCol="1" spcCol="1270" anchor="ctr" anchorCtr="0"/>
        <a:lstStyle/>
        <a:p>
          <a:pPr marR="0" eaLnBrk="1" fontAlgn="auto" latinLnBrk="0" hangingPunct="1">
            <a:lnSpc>
              <a:spcPct val="100000"/>
            </a:lnSpc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000" b="1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ITF Greece:</a:t>
          </a:r>
          <a:endParaRPr lang="en-US" sz="1000" b="1" kern="1200" dirty="0"/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en-US" sz="1200" b="1" kern="1200" dirty="0"/>
            <a:t> 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Dr </a:t>
          </a:r>
          <a:r>
            <a:rPr lang="en-AU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Tatiana </a:t>
          </a:r>
          <a:r>
            <a:rPr lang="en-AU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Naoumidi</a:t>
          </a:r>
          <a:endParaRPr lang="en-SG" sz="1000" kern="1200" dirty="0">
            <a:solidFill>
              <a:prstClr val="white"/>
            </a:solidFill>
            <a:latin typeface="Trebuchet MS" panose="020B0603020202020204"/>
            <a:ea typeface="+mn-ea"/>
            <a:cs typeface="+mn-cs"/>
          </a:endParaRPr>
        </a:p>
      </dgm:t>
    </dgm:pt>
    <dgm:pt modelId="{18B4F532-F3D5-4F43-8569-BC233DB0FD1A}" type="parTrans" cxnId="{42ADF7DD-5C9E-42F7-85DB-BCA04641E9E2}">
      <dgm:prSet/>
      <dgm:spPr/>
      <dgm:t>
        <a:bodyPr/>
        <a:lstStyle/>
        <a:p>
          <a:endParaRPr lang="en-AU"/>
        </a:p>
      </dgm:t>
    </dgm:pt>
    <dgm:pt modelId="{2E589FDF-D5F5-4B4B-8EC2-515EDEB34688}" type="sibTrans" cxnId="{42ADF7DD-5C9E-42F7-85DB-BCA04641E9E2}">
      <dgm:prSet/>
      <dgm:spPr/>
      <dgm:t>
        <a:bodyPr/>
        <a:lstStyle/>
        <a:p>
          <a:endParaRPr lang="en-AU"/>
        </a:p>
      </dgm:t>
    </dgm:pt>
    <dgm:pt modelId="{E3249D2D-E412-43E4-8D69-AA2660C43486}">
      <dgm:prSet phldrT="[Text]" custT="1"/>
      <dgm:spPr/>
      <dgm:t>
        <a:bodyPr/>
        <a:lstStyle/>
        <a:p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Mr. </a:t>
          </a:r>
          <a:r>
            <a:rPr lang="en-US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Gobinathan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 Nair / Ms. </a:t>
          </a:r>
          <a:r>
            <a:rPr lang="en-US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Nazeema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 </a:t>
          </a:r>
          <a:r>
            <a:rPr lang="en-US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Kassim</a:t>
          </a:r>
          <a:endParaRPr lang="en-SG" sz="1000" kern="1200" dirty="0">
            <a:solidFill>
              <a:prstClr val="white"/>
            </a:solidFill>
            <a:latin typeface="Trebuchet MS" panose="020B0603020202020204"/>
            <a:ea typeface="+mn-ea"/>
            <a:cs typeface="+mn-cs"/>
          </a:endParaRPr>
        </a:p>
      </dgm:t>
    </dgm:pt>
    <dgm:pt modelId="{7C575554-A5A5-477E-9B7F-01C7B5C8EE19}" type="sibTrans" cxnId="{1CE947E6-9BCF-4357-821B-888D1004D3CA}">
      <dgm:prSet/>
      <dgm:spPr/>
      <dgm:t>
        <a:bodyPr/>
        <a:lstStyle/>
        <a:p>
          <a:endParaRPr lang="en-SG"/>
        </a:p>
      </dgm:t>
    </dgm:pt>
    <dgm:pt modelId="{A497757A-0164-4AFA-A003-13710EE63F9D}" type="parTrans" cxnId="{1CE947E6-9BCF-4357-821B-888D1004D3CA}">
      <dgm:prSet/>
      <dgm:spPr/>
      <dgm:t>
        <a:bodyPr/>
        <a:lstStyle/>
        <a:p>
          <a:endParaRPr lang="en-SG"/>
        </a:p>
      </dgm:t>
    </dgm:pt>
    <dgm:pt modelId="{EAB6BABF-2806-422B-AFAC-B42BB564074F}" type="pres">
      <dgm:prSet presAssocID="{5C0B9C4A-544F-4488-B7C3-3EC427E980D3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28EAA5E-12C5-4BC7-9604-A65112806516}" type="pres">
      <dgm:prSet presAssocID="{8A83044B-28BA-42D8-B780-E48A214337D5}" presName="vertOne" presStyleCnt="0"/>
      <dgm:spPr/>
    </dgm:pt>
    <dgm:pt modelId="{5DBAA0A7-C030-409C-A506-6BC91342C7E5}" type="pres">
      <dgm:prSet presAssocID="{8A83044B-28BA-42D8-B780-E48A214337D5}" presName="txOne" presStyleLbl="node0" presStyleIdx="0" presStyleCnt="2">
        <dgm:presLayoutVars>
          <dgm:chPref val="3"/>
        </dgm:presLayoutVars>
      </dgm:prSet>
      <dgm:spPr/>
    </dgm:pt>
    <dgm:pt modelId="{1D56C71D-6412-4291-A1D7-EF96B24AE67C}" type="pres">
      <dgm:prSet presAssocID="{8A83044B-28BA-42D8-B780-E48A214337D5}" presName="parTransOne" presStyleCnt="0"/>
      <dgm:spPr/>
    </dgm:pt>
    <dgm:pt modelId="{2E2B2704-6836-4691-8B3A-210D923F4FD1}" type="pres">
      <dgm:prSet presAssocID="{8A83044B-28BA-42D8-B780-E48A214337D5}" presName="horzOne" presStyleCnt="0"/>
      <dgm:spPr/>
    </dgm:pt>
    <dgm:pt modelId="{8D133EB9-1514-4683-851B-108C089F4FD8}" type="pres">
      <dgm:prSet presAssocID="{7D247F3F-81FD-46B1-A188-0C0AA8F8FF39}" presName="vertTwo" presStyleCnt="0"/>
      <dgm:spPr/>
    </dgm:pt>
    <dgm:pt modelId="{D12C10D4-3967-46EE-AE82-A69E122630EF}" type="pres">
      <dgm:prSet presAssocID="{7D247F3F-81FD-46B1-A188-0C0AA8F8FF39}" presName="txTwo" presStyleLbl="node2" presStyleIdx="0" presStyleCnt="3">
        <dgm:presLayoutVars>
          <dgm:chPref val="3"/>
        </dgm:presLayoutVars>
      </dgm:prSet>
      <dgm:spPr/>
    </dgm:pt>
    <dgm:pt modelId="{96AA3C6C-CEB6-4E07-AE4D-DF8640AF1EC1}" type="pres">
      <dgm:prSet presAssocID="{7D247F3F-81FD-46B1-A188-0C0AA8F8FF39}" presName="parTransTwo" presStyleCnt="0"/>
      <dgm:spPr/>
    </dgm:pt>
    <dgm:pt modelId="{DE3D4B2F-79A4-4D52-89B0-999B70E8DEA2}" type="pres">
      <dgm:prSet presAssocID="{7D247F3F-81FD-46B1-A188-0C0AA8F8FF39}" presName="horzTwo" presStyleCnt="0"/>
      <dgm:spPr/>
    </dgm:pt>
    <dgm:pt modelId="{4F0AE57D-471E-43C5-964B-12812B89A0B5}" type="pres">
      <dgm:prSet presAssocID="{D28ABDA7-8DE7-4D68-B812-38464939DEA5}" presName="vertThree" presStyleCnt="0"/>
      <dgm:spPr/>
    </dgm:pt>
    <dgm:pt modelId="{813C2C50-7E2C-448F-B5C8-90C3A7A5727E}" type="pres">
      <dgm:prSet presAssocID="{D28ABDA7-8DE7-4D68-B812-38464939DEA5}" presName="txThree" presStyleLbl="node3" presStyleIdx="0" presStyleCnt="8">
        <dgm:presLayoutVars>
          <dgm:chPref val="3"/>
        </dgm:presLayoutVars>
      </dgm:prSet>
      <dgm:spPr>
        <a:xfrm>
          <a:off x="1359" y="2582731"/>
          <a:ext cx="902891" cy="1166819"/>
        </a:xfrm>
        <a:prstGeom prst="roundRect">
          <a:avLst>
            <a:gd name="adj" fmla="val 10000"/>
          </a:avLst>
        </a:prstGeom>
      </dgm:spPr>
    </dgm:pt>
    <dgm:pt modelId="{F4EEB7B4-EBDC-41CC-8DF3-29A575C5B474}" type="pres">
      <dgm:prSet presAssocID="{D28ABDA7-8DE7-4D68-B812-38464939DEA5}" presName="horzThree" presStyleCnt="0"/>
      <dgm:spPr/>
    </dgm:pt>
    <dgm:pt modelId="{A6E0F1E1-B23D-45D2-88B8-663BEAD33732}" type="pres">
      <dgm:prSet presAssocID="{5EC0D097-CD95-47FF-9A14-A35ABADA5162}" presName="sibSpaceThree" presStyleCnt="0"/>
      <dgm:spPr/>
    </dgm:pt>
    <dgm:pt modelId="{B1258FA6-16B5-47BA-A209-41CB5C5DEC8D}" type="pres">
      <dgm:prSet presAssocID="{C0CD954C-0B66-475F-8C78-0BCE93ABF988}" presName="vertThree" presStyleCnt="0"/>
      <dgm:spPr/>
    </dgm:pt>
    <dgm:pt modelId="{ACA6997D-5904-4718-96A7-DD03FE474003}" type="pres">
      <dgm:prSet presAssocID="{C0CD954C-0B66-475F-8C78-0BCE93ABF988}" presName="txThree" presStyleLbl="node3" presStyleIdx="1" presStyleCnt="8">
        <dgm:presLayoutVars>
          <dgm:chPref val="3"/>
        </dgm:presLayoutVars>
      </dgm:prSet>
      <dgm:spPr/>
    </dgm:pt>
    <dgm:pt modelId="{F23ED18D-F21D-4340-AAC8-4FDA60BEAB63}" type="pres">
      <dgm:prSet presAssocID="{C0CD954C-0B66-475F-8C78-0BCE93ABF988}" presName="horzThree" presStyleCnt="0"/>
      <dgm:spPr/>
    </dgm:pt>
    <dgm:pt modelId="{21265F6C-EBE2-46CD-9650-1CD3715E1E04}" type="pres">
      <dgm:prSet presAssocID="{C7D68974-BD1E-49B0-9C0B-46666A940E96}" presName="sibSpaceThree" presStyleCnt="0"/>
      <dgm:spPr/>
    </dgm:pt>
    <dgm:pt modelId="{ADBFD12F-6500-4F4A-9A75-8A9C35EC4827}" type="pres">
      <dgm:prSet presAssocID="{9D1852E6-B8BF-468C-ADC6-13A80B6C95AC}" presName="vertThree" presStyleCnt="0"/>
      <dgm:spPr/>
    </dgm:pt>
    <dgm:pt modelId="{1E941C1D-DE58-4BE6-A76F-874D306BEA6E}" type="pres">
      <dgm:prSet presAssocID="{9D1852E6-B8BF-468C-ADC6-13A80B6C95AC}" presName="txThree" presStyleLbl="node3" presStyleIdx="2" presStyleCnt="8">
        <dgm:presLayoutVars>
          <dgm:chPref val="3"/>
        </dgm:presLayoutVars>
      </dgm:prSet>
      <dgm:spPr/>
    </dgm:pt>
    <dgm:pt modelId="{26A2AB05-B6A0-42A6-B58E-2EDFC02A9089}" type="pres">
      <dgm:prSet presAssocID="{9D1852E6-B8BF-468C-ADC6-13A80B6C95AC}" presName="horzThree" presStyleCnt="0"/>
      <dgm:spPr/>
    </dgm:pt>
    <dgm:pt modelId="{3FE8509A-5ACD-486F-83B5-19860E9B291A}" type="pres">
      <dgm:prSet presAssocID="{FAC9F298-9597-4558-8501-1BDA0E938296}" presName="sibSpaceThree" presStyleCnt="0"/>
      <dgm:spPr/>
    </dgm:pt>
    <dgm:pt modelId="{DC846C44-57BD-419B-8B0A-2BEDC0779837}" type="pres">
      <dgm:prSet presAssocID="{C00EBDB3-EA7F-47E3-BE2B-118146D07705}" presName="vertThree" presStyleCnt="0"/>
      <dgm:spPr/>
    </dgm:pt>
    <dgm:pt modelId="{08C3823D-45EA-4540-BCBE-87966FC10B2F}" type="pres">
      <dgm:prSet presAssocID="{C00EBDB3-EA7F-47E3-BE2B-118146D07705}" presName="txThree" presStyleLbl="node3" presStyleIdx="3" presStyleCnt="8">
        <dgm:presLayoutVars>
          <dgm:chPref val="3"/>
        </dgm:presLayoutVars>
      </dgm:prSet>
      <dgm:spPr/>
    </dgm:pt>
    <dgm:pt modelId="{DBB2111E-6CD3-4652-9855-C968E06E9DC0}" type="pres">
      <dgm:prSet presAssocID="{C00EBDB3-EA7F-47E3-BE2B-118146D07705}" presName="horzThree" presStyleCnt="0"/>
      <dgm:spPr/>
    </dgm:pt>
    <dgm:pt modelId="{35E37A75-2172-46DE-984C-E9FB1F734786}" type="pres">
      <dgm:prSet presAssocID="{CE5E7D4D-59F3-47CA-A5C0-BFA3BE95F169}" presName="sibSpaceThree" presStyleCnt="0"/>
      <dgm:spPr/>
    </dgm:pt>
    <dgm:pt modelId="{21340387-D741-4979-A7AE-1419752A9277}" type="pres">
      <dgm:prSet presAssocID="{FD6AEC67-4541-409F-8FDC-0BC67B5BC12D}" presName="vertThree" presStyleCnt="0"/>
      <dgm:spPr/>
    </dgm:pt>
    <dgm:pt modelId="{CC04F1AA-DBFE-4C86-83C4-58545602A65D}" type="pres">
      <dgm:prSet presAssocID="{FD6AEC67-4541-409F-8FDC-0BC67B5BC12D}" presName="txThree" presStyleLbl="node3" presStyleIdx="4" presStyleCnt="8">
        <dgm:presLayoutVars>
          <dgm:chPref val="3"/>
        </dgm:presLayoutVars>
      </dgm:prSet>
      <dgm:spPr/>
    </dgm:pt>
    <dgm:pt modelId="{2D981EE5-4525-4AB3-A5F6-CFD5ADB72EBD}" type="pres">
      <dgm:prSet presAssocID="{FD6AEC67-4541-409F-8FDC-0BC67B5BC12D}" presName="horzThree" presStyleCnt="0"/>
      <dgm:spPr/>
    </dgm:pt>
    <dgm:pt modelId="{5DD9E418-E80A-45F6-BD80-176299A55CF7}" type="pres">
      <dgm:prSet presAssocID="{24151C14-29E9-456B-AE67-9A99BE19D8C4}" presName="sibSpaceThree" presStyleCnt="0"/>
      <dgm:spPr/>
    </dgm:pt>
    <dgm:pt modelId="{82456B12-0728-4E6D-A3F8-6399DD5C4895}" type="pres">
      <dgm:prSet presAssocID="{7A557756-1B7C-49A4-819C-1B772E5FD82D}" presName="vertThree" presStyleCnt="0"/>
      <dgm:spPr/>
    </dgm:pt>
    <dgm:pt modelId="{7288A7EA-5BC1-41F7-8B2F-A5940A88AC27}" type="pres">
      <dgm:prSet presAssocID="{7A557756-1B7C-49A4-819C-1B772E5FD82D}" presName="txThree" presStyleLbl="node3" presStyleIdx="5" presStyleCnt="8">
        <dgm:presLayoutVars>
          <dgm:chPref val="3"/>
        </dgm:presLayoutVars>
      </dgm:prSet>
      <dgm:spPr/>
    </dgm:pt>
    <dgm:pt modelId="{85BCB732-5564-4DD3-8D67-D76DF421221A}" type="pres">
      <dgm:prSet presAssocID="{7A557756-1B7C-49A4-819C-1B772E5FD82D}" presName="horzThree" presStyleCnt="0"/>
      <dgm:spPr/>
    </dgm:pt>
    <dgm:pt modelId="{C6217E14-249A-47E5-B567-904CCD500B43}" type="pres">
      <dgm:prSet presAssocID="{C6DBFB7A-C4FF-4E1E-B448-734BCADAE97B}" presName="sibSpaceThree" presStyleCnt="0"/>
      <dgm:spPr/>
    </dgm:pt>
    <dgm:pt modelId="{7940CFDA-AAE1-4ED0-B23C-AA0421D3D049}" type="pres">
      <dgm:prSet presAssocID="{1ED00ED3-E543-4042-B1B1-F9B056DC4E42}" presName="vertThree" presStyleCnt="0"/>
      <dgm:spPr/>
    </dgm:pt>
    <dgm:pt modelId="{57471CFD-85F5-4DFB-8EAA-ECA270C2B8B8}" type="pres">
      <dgm:prSet presAssocID="{1ED00ED3-E543-4042-B1B1-F9B056DC4E42}" presName="txThree" presStyleLbl="node3" presStyleIdx="6" presStyleCnt="8">
        <dgm:presLayoutVars>
          <dgm:chPref val="3"/>
        </dgm:presLayoutVars>
      </dgm:prSet>
      <dgm:spPr/>
    </dgm:pt>
    <dgm:pt modelId="{0F47A3ED-4721-46F6-A1B9-A377A6CA918B}" type="pres">
      <dgm:prSet presAssocID="{1ED00ED3-E543-4042-B1B1-F9B056DC4E42}" presName="parTransThree" presStyleCnt="0"/>
      <dgm:spPr/>
    </dgm:pt>
    <dgm:pt modelId="{0C1CB776-4B2A-45A2-86F5-11F8A771C036}" type="pres">
      <dgm:prSet presAssocID="{1ED00ED3-E543-4042-B1B1-F9B056DC4E42}" presName="horzThree" presStyleCnt="0"/>
      <dgm:spPr/>
    </dgm:pt>
    <dgm:pt modelId="{DF5754A0-3228-4E3B-ADC4-518AB2568A51}" type="pres">
      <dgm:prSet presAssocID="{60B2ED30-1ACA-40B7-8471-9BFC50293D96}" presName="vertFour" presStyleCnt="0">
        <dgm:presLayoutVars>
          <dgm:chPref val="3"/>
        </dgm:presLayoutVars>
      </dgm:prSet>
      <dgm:spPr/>
    </dgm:pt>
    <dgm:pt modelId="{4B0DDE57-6F7B-4B85-A382-2AD96C7EC713}" type="pres">
      <dgm:prSet presAssocID="{60B2ED30-1ACA-40B7-8471-9BFC50293D96}" presName="txFour" presStyleLbl="node4" presStyleIdx="0" presStyleCnt="1">
        <dgm:presLayoutVars>
          <dgm:chPref val="3"/>
        </dgm:presLayoutVars>
      </dgm:prSet>
      <dgm:spPr>
        <a:xfrm>
          <a:off x="6349436" y="3873567"/>
          <a:ext cx="1015022" cy="1166819"/>
        </a:xfrm>
        <a:prstGeom prst="roundRect">
          <a:avLst>
            <a:gd name="adj" fmla="val 10000"/>
          </a:avLst>
        </a:prstGeom>
      </dgm:spPr>
    </dgm:pt>
    <dgm:pt modelId="{905D4E31-A14D-4441-B341-B30C2A4275A7}" type="pres">
      <dgm:prSet presAssocID="{60B2ED30-1ACA-40B7-8471-9BFC50293D96}" presName="horzFour" presStyleCnt="0"/>
      <dgm:spPr/>
    </dgm:pt>
    <dgm:pt modelId="{D75A8017-2661-4EF8-9C3E-CE44A140149A}" type="pres">
      <dgm:prSet presAssocID="{577EBA71-5AD2-44CE-8BC5-43A4B5A528ED}" presName="sibSpaceTwo" presStyleCnt="0"/>
      <dgm:spPr/>
    </dgm:pt>
    <dgm:pt modelId="{307550B7-33F3-4AEA-BA63-93C3BB253537}" type="pres">
      <dgm:prSet presAssocID="{E3249D2D-E412-43E4-8D69-AA2660C43486}" presName="vertTwo" presStyleCnt="0"/>
      <dgm:spPr/>
    </dgm:pt>
    <dgm:pt modelId="{3EE5400D-3E12-45C4-B620-2E2BE6BF7385}" type="pres">
      <dgm:prSet presAssocID="{E3249D2D-E412-43E4-8D69-AA2660C43486}" presName="txTwo" presStyleLbl="node2" presStyleIdx="1" presStyleCnt="3">
        <dgm:presLayoutVars>
          <dgm:chPref val="3"/>
        </dgm:presLayoutVars>
      </dgm:prSet>
      <dgm:spPr/>
    </dgm:pt>
    <dgm:pt modelId="{621A4425-B722-4C8C-BA30-3650DC01CF91}" type="pres">
      <dgm:prSet presAssocID="{E3249D2D-E412-43E4-8D69-AA2660C43486}" presName="horzTwo" presStyleCnt="0"/>
      <dgm:spPr/>
    </dgm:pt>
    <dgm:pt modelId="{063BAB66-A5A6-448B-9FA4-5396FC0441EB}" type="pres">
      <dgm:prSet presAssocID="{7C575554-A5A5-477E-9B7F-01C7B5C8EE19}" presName="sibSpaceTwo" presStyleCnt="0"/>
      <dgm:spPr/>
    </dgm:pt>
    <dgm:pt modelId="{E5C06FD9-FAF4-4A63-B78C-5C61522CB6E0}" type="pres">
      <dgm:prSet presAssocID="{2F236C89-5749-4814-9CB2-FD9EC631779F}" presName="vertTwo" presStyleCnt="0"/>
      <dgm:spPr/>
    </dgm:pt>
    <dgm:pt modelId="{21E1D560-544D-422E-A03C-7EED6B43691B}" type="pres">
      <dgm:prSet presAssocID="{2F236C89-5749-4814-9CB2-FD9EC631779F}" presName="txTwo" presStyleLbl="node2" presStyleIdx="2" presStyleCnt="3">
        <dgm:presLayoutVars>
          <dgm:chPref val="3"/>
        </dgm:presLayoutVars>
      </dgm:prSet>
      <dgm:spPr/>
    </dgm:pt>
    <dgm:pt modelId="{61C5D48C-1992-477F-AFB7-2640EE9B6688}" type="pres">
      <dgm:prSet presAssocID="{2F236C89-5749-4814-9CB2-FD9EC631779F}" presName="parTransTwo" presStyleCnt="0"/>
      <dgm:spPr/>
    </dgm:pt>
    <dgm:pt modelId="{C6696628-4206-4431-BA9A-439AEC16FA06}" type="pres">
      <dgm:prSet presAssocID="{2F236C89-5749-4814-9CB2-FD9EC631779F}" presName="horzTwo" presStyleCnt="0"/>
      <dgm:spPr/>
    </dgm:pt>
    <dgm:pt modelId="{5AE00A28-8484-4DB9-9491-B39AC308C916}" type="pres">
      <dgm:prSet presAssocID="{003E7DD0-B911-4878-802D-93A7B0F7124C}" presName="vertThree" presStyleCnt="0"/>
      <dgm:spPr/>
    </dgm:pt>
    <dgm:pt modelId="{AB4C3EB3-005C-4867-B761-68E5667D510D}" type="pres">
      <dgm:prSet presAssocID="{003E7DD0-B911-4878-802D-93A7B0F7124C}" presName="txThree" presStyleLbl="node3" presStyleIdx="7" presStyleCnt="8">
        <dgm:presLayoutVars>
          <dgm:chPref val="3"/>
        </dgm:presLayoutVars>
      </dgm:prSet>
      <dgm:spPr/>
    </dgm:pt>
    <dgm:pt modelId="{87E12CBC-742E-437B-8974-F456131630B0}" type="pres">
      <dgm:prSet presAssocID="{003E7DD0-B911-4878-802D-93A7B0F7124C}" presName="horzThree" presStyleCnt="0"/>
      <dgm:spPr/>
    </dgm:pt>
    <dgm:pt modelId="{8AF5BF83-4A41-409C-BBC2-837EA17CF3DA}" type="pres">
      <dgm:prSet presAssocID="{D9A9089D-A9B9-4A63-9916-A80C21F29764}" presName="sibSpaceOne" presStyleCnt="0"/>
      <dgm:spPr/>
    </dgm:pt>
    <dgm:pt modelId="{9611BCB6-FF48-4329-BCBB-0FC1D00C1D16}" type="pres">
      <dgm:prSet presAssocID="{BDB07956-3A32-4FFB-ABC9-3490DFC4790C}" presName="vertOne" presStyleCnt="0"/>
      <dgm:spPr/>
    </dgm:pt>
    <dgm:pt modelId="{911A950E-831A-4C86-872B-46E4A6A51B59}" type="pres">
      <dgm:prSet presAssocID="{BDB07956-3A32-4FFB-ABC9-3490DFC4790C}" presName="txOne" presStyleLbl="node0" presStyleIdx="1" presStyleCnt="2" custScaleX="100666" custLinFactX="-100000" custLinFactY="132511" custLinFactNeighborX="-129766" custLinFactNeighborY="200000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</dgm:pt>
    <dgm:pt modelId="{770944D8-4ECC-49B7-B5E2-AE9E936262C5}" type="pres">
      <dgm:prSet presAssocID="{BDB07956-3A32-4FFB-ABC9-3490DFC4790C}" presName="horzOne" presStyleCnt="0"/>
      <dgm:spPr/>
    </dgm:pt>
  </dgm:ptLst>
  <dgm:cxnLst>
    <dgm:cxn modelId="{244EE402-1349-401B-AADA-4497C2173E0C}" type="presOf" srcId="{5C0B9C4A-544F-4488-B7C3-3EC427E980D3}" destId="{EAB6BABF-2806-422B-AFAC-B42BB564074F}" srcOrd="0" destOrd="0" presId="urn:microsoft.com/office/officeart/2005/8/layout/hierarchy4"/>
    <dgm:cxn modelId="{3D93FF03-F588-4B5C-BF22-9B8CBEB72B47}" srcId="{1ED00ED3-E543-4042-B1B1-F9B056DC4E42}" destId="{60B2ED30-1ACA-40B7-8471-9BFC50293D96}" srcOrd="0" destOrd="0" parTransId="{C686534D-BB99-4C1F-A033-EC4648EBEF65}" sibTransId="{C2F84CFD-A461-464B-AC6C-5A72F6643876}"/>
    <dgm:cxn modelId="{0ABEB305-418A-4B7F-9AA9-FE91FFC9705E}" srcId="{5C0B9C4A-544F-4488-B7C3-3EC427E980D3}" destId="{8A83044B-28BA-42D8-B780-E48A214337D5}" srcOrd="0" destOrd="0" parTransId="{25E03C81-FC00-4124-AC3A-3D9FEA5BD924}" sibTransId="{D9A9089D-A9B9-4A63-9916-A80C21F29764}"/>
    <dgm:cxn modelId="{AA1ED609-3035-433C-8D27-AEC76CA2BA7C}" type="presOf" srcId="{BDB07956-3A32-4FFB-ABC9-3490DFC4790C}" destId="{911A950E-831A-4C86-872B-46E4A6A51B59}" srcOrd="0" destOrd="0" presId="urn:microsoft.com/office/officeart/2005/8/layout/hierarchy4"/>
    <dgm:cxn modelId="{DFE34027-102F-4BBF-84B3-15062C48E86C}" type="presOf" srcId="{9D1852E6-B8BF-468C-ADC6-13A80B6C95AC}" destId="{1E941C1D-DE58-4BE6-A76F-874D306BEA6E}" srcOrd="0" destOrd="0" presId="urn:microsoft.com/office/officeart/2005/8/layout/hierarchy4"/>
    <dgm:cxn modelId="{111EA530-CC36-4C35-B979-D870D4117513}" type="presOf" srcId="{C0CD954C-0B66-475F-8C78-0BCE93ABF988}" destId="{ACA6997D-5904-4718-96A7-DD03FE474003}" srcOrd="0" destOrd="0" presId="urn:microsoft.com/office/officeart/2005/8/layout/hierarchy4"/>
    <dgm:cxn modelId="{00421C36-ECC3-4A44-963D-EC5AB5E8AE4B}" srcId="{2F236C89-5749-4814-9CB2-FD9EC631779F}" destId="{003E7DD0-B911-4878-802D-93A7B0F7124C}" srcOrd="0" destOrd="0" parTransId="{D56A836F-088D-44C6-8C76-60F02C048F3F}" sibTransId="{CF787FC2-8EA6-41BE-BFFD-5A84869F535A}"/>
    <dgm:cxn modelId="{20B4B538-2741-4DBF-9B0D-95F3D0BC7267}" type="presOf" srcId="{7D247F3F-81FD-46B1-A188-0C0AA8F8FF39}" destId="{D12C10D4-3967-46EE-AE82-A69E122630EF}" srcOrd="0" destOrd="0" presId="urn:microsoft.com/office/officeart/2005/8/layout/hierarchy4"/>
    <dgm:cxn modelId="{B1BE603C-67B6-4C4E-9586-43ECEE45D835}" type="presOf" srcId="{7A557756-1B7C-49A4-819C-1B772E5FD82D}" destId="{7288A7EA-5BC1-41F7-8B2F-A5940A88AC27}" srcOrd="0" destOrd="0" presId="urn:microsoft.com/office/officeart/2005/8/layout/hierarchy4"/>
    <dgm:cxn modelId="{E43A7668-2615-4714-9442-7A94D6940C2E}" type="presOf" srcId="{60B2ED30-1ACA-40B7-8471-9BFC50293D96}" destId="{4B0DDE57-6F7B-4B85-A382-2AD96C7EC713}" srcOrd="0" destOrd="0" presId="urn:microsoft.com/office/officeart/2005/8/layout/hierarchy4"/>
    <dgm:cxn modelId="{B49B0873-4516-4021-BB09-630F57045379}" srcId="{7D247F3F-81FD-46B1-A188-0C0AA8F8FF39}" destId="{C0CD954C-0B66-475F-8C78-0BCE93ABF988}" srcOrd="1" destOrd="0" parTransId="{EE386614-2D63-44E3-BA5D-83276D76AF31}" sibTransId="{C7D68974-BD1E-49B0-9C0B-46666A940E96}"/>
    <dgm:cxn modelId="{44C27055-86C6-4FD3-B947-1A497EA0140E}" type="presOf" srcId="{2F236C89-5749-4814-9CB2-FD9EC631779F}" destId="{21E1D560-544D-422E-A03C-7EED6B43691B}" srcOrd="0" destOrd="0" presId="urn:microsoft.com/office/officeart/2005/8/layout/hierarchy4"/>
    <dgm:cxn modelId="{90B82A7D-6E4B-4521-89BD-7986A8DB823A}" type="presOf" srcId="{E3249D2D-E412-43E4-8D69-AA2660C43486}" destId="{3EE5400D-3E12-45C4-B620-2E2BE6BF7385}" srcOrd="0" destOrd="0" presId="urn:microsoft.com/office/officeart/2005/8/layout/hierarchy4"/>
    <dgm:cxn modelId="{41C14690-B317-4A6B-848A-C04A3B8C2316}" srcId="{7D247F3F-81FD-46B1-A188-0C0AA8F8FF39}" destId="{1ED00ED3-E543-4042-B1B1-F9B056DC4E42}" srcOrd="6" destOrd="0" parTransId="{474F02A6-562C-4F6F-BD38-6BBB6A555E86}" sibTransId="{F59E420D-2BFF-46B8-9727-10BDC7E62965}"/>
    <dgm:cxn modelId="{158F829D-C635-4A86-AFAD-3CE340E088E6}" srcId="{7D247F3F-81FD-46B1-A188-0C0AA8F8FF39}" destId="{FD6AEC67-4541-409F-8FDC-0BC67B5BC12D}" srcOrd="4" destOrd="0" parTransId="{7A10BFE6-2F10-41E4-B101-01C4A5ED6F1E}" sibTransId="{24151C14-29E9-456B-AE67-9A99BE19D8C4}"/>
    <dgm:cxn modelId="{D254D3AA-1F44-434E-8A71-0D127DF3B459}" srcId="{7D247F3F-81FD-46B1-A188-0C0AA8F8FF39}" destId="{7A557756-1B7C-49A4-819C-1B772E5FD82D}" srcOrd="5" destOrd="0" parTransId="{DC24423E-279A-4D66-BBD7-97749EADEFFC}" sibTransId="{C6DBFB7A-C4FF-4E1E-B448-734BCADAE97B}"/>
    <dgm:cxn modelId="{C3D4E9B2-3822-4978-81D4-BD4E6BE35746}" type="presOf" srcId="{D28ABDA7-8DE7-4D68-B812-38464939DEA5}" destId="{813C2C50-7E2C-448F-B5C8-90C3A7A5727E}" srcOrd="0" destOrd="0" presId="urn:microsoft.com/office/officeart/2005/8/layout/hierarchy4"/>
    <dgm:cxn modelId="{9C86F9B5-454D-412C-ADE4-4E80F5FF68A9}" srcId="{7D247F3F-81FD-46B1-A188-0C0AA8F8FF39}" destId="{C00EBDB3-EA7F-47E3-BE2B-118146D07705}" srcOrd="3" destOrd="0" parTransId="{551E10F4-DEBC-4A37-BD91-5BB1E5C94F87}" sibTransId="{CE5E7D4D-59F3-47CA-A5C0-BFA3BE95F169}"/>
    <dgm:cxn modelId="{09A53DD0-F261-461A-BA0B-780EAE919C95}" srcId="{8A83044B-28BA-42D8-B780-E48A214337D5}" destId="{2F236C89-5749-4814-9CB2-FD9EC631779F}" srcOrd="2" destOrd="0" parTransId="{DB95E6C1-3334-4803-A3DA-C146706CF04F}" sibTransId="{D9F66A6B-9B40-40C9-AFE4-AED2E41315D1}"/>
    <dgm:cxn modelId="{42ADF7DD-5C9E-42F7-85DB-BCA04641E9E2}" srcId="{5C0B9C4A-544F-4488-B7C3-3EC427E980D3}" destId="{BDB07956-3A32-4FFB-ABC9-3490DFC4790C}" srcOrd="1" destOrd="0" parTransId="{18B4F532-F3D5-4F43-8569-BC233DB0FD1A}" sibTransId="{2E589FDF-D5F5-4B4B-8EC2-515EDEB34688}"/>
    <dgm:cxn modelId="{C9CC12E0-ABC6-435A-A99D-5BF6917F2118}" type="presOf" srcId="{FD6AEC67-4541-409F-8FDC-0BC67B5BC12D}" destId="{CC04F1AA-DBFE-4C86-83C4-58545602A65D}" srcOrd="0" destOrd="0" presId="urn:microsoft.com/office/officeart/2005/8/layout/hierarchy4"/>
    <dgm:cxn modelId="{DD8EC4E3-FA66-40AC-AF23-F303D45EBC36}" srcId="{8A83044B-28BA-42D8-B780-E48A214337D5}" destId="{7D247F3F-81FD-46B1-A188-0C0AA8F8FF39}" srcOrd="0" destOrd="0" parTransId="{79EA26B4-404C-404B-A25B-78E608E5DB92}" sibTransId="{577EBA71-5AD2-44CE-8BC5-43A4B5A528ED}"/>
    <dgm:cxn modelId="{1CE947E6-9BCF-4357-821B-888D1004D3CA}" srcId="{8A83044B-28BA-42D8-B780-E48A214337D5}" destId="{E3249D2D-E412-43E4-8D69-AA2660C43486}" srcOrd="1" destOrd="0" parTransId="{A497757A-0164-4AFA-A003-13710EE63F9D}" sibTransId="{7C575554-A5A5-477E-9B7F-01C7B5C8EE19}"/>
    <dgm:cxn modelId="{5AF9BFE7-E09B-4450-A08E-2B3D039C2061}" type="presOf" srcId="{1ED00ED3-E543-4042-B1B1-F9B056DC4E42}" destId="{57471CFD-85F5-4DFB-8EAA-ECA270C2B8B8}" srcOrd="0" destOrd="0" presId="urn:microsoft.com/office/officeart/2005/8/layout/hierarchy4"/>
    <dgm:cxn modelId="{F684D4EB-5D87-4F4B-8547-1DAA8B9D8E94}" type="presOf" srcId="{C00EBDB3-EA7F-47E3-BE2B-118146D07705}" destId="{08C3823D-45EA-4540-BCBE-87966FC10B2F}" srcOrd="0" destOrd="0" presId="urn:microsoft.com/office/officeart/2005/8/layout/hierarchy4"/>
    <dgm:cxn modelId="{30CD00EC-88A5-4FDA-94EC-F6F3A03E2675}" type="presOf" srcId="{003E7DD0-B911-4878-802D-93A7B0F7124C}" destId="{AB4C3EB3-005C-4867-B761-68E5667D510D}" srcOrd="0" destOrd="0" presId="urn:microsoft.com/office/officeart/2005/8/layout/hierarchy4"/>
    <dgm:cxn modelId="{6FA943EC-1306-4003-AB4D-8B6246442A72}" srcId="{7D247F3F-81FD-46B1-A188-0C0AA8F8FF39}" destId="{9D1852E6-B8BF-468C-ADC6-13A80B6C95AC}" srcOrd="2" destOrd="0" parTransId="{B1A464B3-5B7B-49F8-9D00-EE6947983E75}" sibTransId="{FAC9F298-9597-4558-8501-1BDA0E938296}"/>
    <dgm:cxn modelId="{75381EFC-C609-49D4-8672-4D3EB0DEE861}" type="presOf" srcId="{8A83044B-28BA-42D8-B780-E48A214337D5}" destId="{5DBAA0A7-C030-409C-A506-6BC91342C7E5}" srcOrd="0" destOrd="0" presId="urn:microsoft.com/office/officeart/2005/8/layout/hierarchy4"/>
    <dgm:cxn modelId="{66C3CCFD-9B2D-476F-987C-0C4FFF95C375}" srcId="{7D247F3F-81FD-46B1-A188-0C0AA8F8FF39}" destId="{D28ABDA7-8DE7-4D68-B812-38464939DEA5}" srcOrd="0" destOrd="0" parTransId="{62AEA54E-AA09-475F-A4D2-3BA465176D51}" sibTransId="{5EC0D097-CD95-47FF-9A14-A35ABADA5162}"/>
    <dgm:cxn modelId="{9AAB7BB8-AAFD-4A01-8342-6C3B9EC0E204}" type="presParOf" srcId="{EAB6BABF-2806-422B-AFAC-B42BB564074F}" destId="{D28EAA5E-12C5-4BC7-9604-A65112806516}" srcOrd="0" destOrd="0" presId="urn:microsoft.com/office/officeart/2005/8/layout/hierarchy4"/>
    <dgm:cxn modelId="{A3B470BB-ED58-42D4-8EBB-C790AFFC787A}" type="presParOf" srcId="{D28EAA5E-12C5-4BC7-9604-A65112806516}" destId="{5DBAA0A7-C030-409C-A506-6BC91342C7E5}" srcOrd="0" destOrd="0" presId="urn:microsoft.com/office/officeart/2005/8/layout/hierarchy4"/>
    <dgm:cxn modelId="{496BAC74-77FF-45E6-AF8C-2FF896B35C77}" type="presParOf" srcId="{D28EAA5E-12C5-4BC7-9604-A65112806516}" destId="{1D56C71D-6412-4291-A1D7-EF96B24AE67C}" srcOrd="1" destOrd="0" presId="urn:microsoft.com/office/officeart/2005/8/layout/hierarchy4"/>
    <dgm:cxn modelId="{6C006A6A-2692-4E5D-B6D8-2AD73E83FE47}" type="presParOf" srcId="{D28EAA5E-12C5-4BC7-9604-A65112806516}" destId="{2E2B2704-6836-4691-8B3A-210D923F4FD1}" srcOrd="2" destOrd="0" presId="urn:microsoft.com/office/officeart/2005/8/layout/hierarchy4"/>
    <dgm:cxn modelId="{4E16FEB4-E77D-43E6-898E-A6B7CD5C998E}" type="presParOf" srcId="{2E2B2704-6836-4691-8B3A-210D923F4FD1}" destId="{8D133EB9-1514-4683-851B-108C089F4FD8}" srcOrd="0" destOrd="0" presId="urn:microsoft.com/office/officeart/2005/8/layout/hierarchy4"/>
    <dgm:cxn modelId="{C95AED88-7E22-4230-942E-D02506E575BE}" type="presParOf" srcId="{8D133EB9-1514-4683-851B-108C089F4FD8}" destId="{D12C10D4-3967-46EE-AE82-A69E122630EF}" srcOrd="0" destOrd="0" presId="urn:microsoft.com/office/officeart/2005/8/layout/hierarchy4"/>
    <dgm:cxn modelId="{BB4A7A36-F80C-4E54-A70B-C4886458A54C}" type="presParOf" srcId="{8D133EB9-1514-4683-851B-108C089F4FD8}" destId="{96AA3C6C-CEB6-4E07-AE4D-DF8640AF1EC1}" srcOrd="1" destOrd="0" presId="urn:microsoft.com/office/officeart/2005/8/layout/hierarchy4"/>
    <dgm:cxn modelId="{8D04F154-427F-44C2-BD43-B12EDE8616CD}" type="presParOf" srcId="{8D133EB9-1514-4683-851B-108C089F4FD8}" destId="{DE3D4B2F-79A4-4D52-89B0-999B70E8DEA2}" srcOrd="2" destOrd="0" presId="urn:microsoft.com/office/officeart/2005/8/layout/hierarchy4"/>
    <dgm:cxn modelId="{CE89139C-692C-4CF2-A252-70E71F638ECE}" type="presParOf" srcId="{DE3D4B2F-79A4-4D52-89B0-999B70E8DEA2}" destId="{4F0AE57D-471E-43C5-964B-12812B89A0B5}" srcOrd="0" destOrd="0" presId="urn:microsoft.com/office/officeart/2005/8/layout/hierarchy4"/>
    <dgm:cxn modelId="{7BB01DBB-477D-41F0-980E-F134A2DFF09F}" type="presParOf" srcId="{4F0AE57D-471E-43C5-964B-12812B89A0B5}" destId="{813C2C50-7E2C-448F-B5C8-90C3A7A5727E}" srcOrd="0" destOrd="0" presId="urn:microsoft.com/office/officeart/2005/8/layout/hierarchy4"/>
    <dgm:cxn modelId="{B01C26D9-55A9-4E76-9E7C-9426F80F2F76}" type="presParOf" srcId="{4F0AE57D-471E-43C5-964B-12812B89A0B5}" destId="{F4EEB7B4-EBDC-41CC-8DF3-29A575C5B474}" srcOrd="1" destOrd="0" presId="urn:microsoft.com/office/officeart/2005/8/layout/hierarchy4"/>
    <dgm:cxn modelId="{DD08D3E7-A87D-417C-BE4F-9C27D5E3166E}" type="presParOf" srcId="{DE3D4B2F-79A4-4D52-89B0-999B70E8DEA2}" destId="{A6E0F1E1-B23D-45D2-88B8-663BEAD33732}" srcOrd="1" destOrd="0" presId="urn:microsoft.com/office/officeart/2005/8/layout/hierarchy4"/>
    <dgm:cxn modelId="{A28C6971-643C-4DB9-A205-C3C8754AF16B}" type="presParOf" srcId="{DE3D4B2F-79A4-4D52-89B0-999B70E8DEA2}" destId="{B1258FA6-16B5-47BA-A209-41CB5C5DEC8D}" srcOrd="2" destOrd="0" presId="urn:microsoft.com/office/officeart/2005/8/layout/hierarchy4"/>
    <dgm:cxn modelId="{4A9CA172-E975-4782-A9B2-6D00EA16B416}" type="presParOf" srcId="{B1258FA6-16B5-47BA-A209-41CB5C5DEC8D}" destId="{ACA6997D-5904-4718-96A7-DD03FE474003}" srcOrd="0" destOrd="0" presId="urn:microsoft.com/office/officeart/2005/8/layout/hierarchy4"/>
    <dgm:cxn modelId="{592106E5-C550-4C08-8683-10B3A39B12E6}" type="presParOf" srcId="{B1258FA6-16B5-47BA-A209-41CB5C5DEC8D}" destId="{F23ED18D-F21D-4340-AAC8-4FDA60BEAB63}" srcOrd="1" destOrd="0" presId="urn:microsoft.com/office/officeart/2005/8/layout/hierarchy4"/>
    <dgm:cxn modelId="{6B640108-A7C3-43D0-9EF3-832669FFC5C6}" type="presParOf" srcId="{DE3D4B2F-79A4-4D52-89B0-999B70E8DEA2}" destId="{21265F6C-EBE2-46CD-9650-1CD3715E1E04}" srcOrd="3" destOrd="0" presId="urn:microsoft.com/office/officeart/2005/8/layout/hierarchy4"/>
    <dgm:cxn modelId="{9196C2A5-277C-42DD-BF7F-9BCAF4BC4B73}" type="presParOf" srcId="{DE3D4B2F-79A4-4D52-89B0-999B70E8DEA2}" destId="{ADBFD12F-6500-4F4A-9A75-8A9C35EC4827}" srcOrd="4" destOrd="0" presId="urn:microsoft.com/office/officeart/2005/8/layout/hierarchy4"/>
    <dgm:cxn modelId="{05B762E5-5A18-425B-A0AE-A8E59A20F9C6}" type="presParOf" srcId="{ADBFD12F-6500-4F4A-9A75-8A9C35EC4827}" destId="{1E941C1D-DE58-4BE6-A76F-874D306BEA6E}" srcOrd="0" destOrd="0" presId="urn:microsoft.com/office/officeart/2005/8/layout/hierarchy4"/>
    <dgm:cxn modelId="{73D20285-8261-432B-9736-7CFE16C0F293}" type="presParOf" srcId="{ADBFD12F-6500-4F4A-9A75-8A9C35EC4827}" destId="{26A2AB05-B6A0-42A6-B58E-2EDFC02A9089}" srcOrd="1" destOrd="0" presId="urn:microsoft.com/office/officeart/2005/8/layout/hierarchy4"/>
    <dgm:cxn modelId="{077D73AC-79F2-44AA-80AE-47EDB4C98E44}" type="presParOf" srcId="{DE3D4B2F-79A4-4D52-89B0-999B70E8DEA2}" destId="{3FE8509A-5ACD-486F-83B5-19860E9B291A}" srcOrd="5" destOrd="0" presId="urn:microsoft.com/office/officeart/2005/8/layout/hierarchy4"/>
    <dgm:cxn modelId="{C549130C-F941-44A1-8889-A77335A1A6CF}" type="presParOf" srcId="{DE3D4B2F-79A4-4D52-89B0-999B70E8DEA2}" destId="{DC846C44-57BD-419B-8B0A-2BEDC0779837}" srcOrd="6" destOrd="0" presId="urn:microsoft.com/office/officeart/2005/8/layout/hierarchy4"/>
    <dgm:cxn modelId="{D99F006B-206F-4393-A44B-15C7493DB8BF}" type="presParOf" srcId="{DC846C44-57BD-419B-8B0A-2BEDC0779837}" destId="{08C3823D-45EA-4540-BCBE-87966FC10B2F}" srcOrd="0" destOrd="0" presId="urn:microsoft.com/office/officeart/2005/8/layout/hierarchy4"/>
    <dgm:cxn modelId="{71CA58C5-A2BC-4EB1-A89A-68759FC387EA}" type="presParOf" srcId="{DC846C44-57BD-419B-8B0A-2BEDC0779837}" destId="{DBB2111E-6CD3-4652-9855-C968E06E9DC0}" srcOrd="1" destOrd="0" presId="urn:microsoft.com/office/officeart/2005/8/layout/hierarchy4"/>
    <dgm:cxn modelId="{89B02C70-6BFB-4743-BB0E-DD77F376C194}" type="presParOf" srcId="{DE3D4B2F-79A4-4D52-89B0-999B70E8DEA2}" destId="{35E37A75-2172-46DE-984C-E9FB1F734786}" srcOrd="7" destOrd="0" presId="urn:microsoft.com/office/officeart/2005/8/layout/hierarchy4"/>
    <dgm:cxn modelId="{F1AF71F5-28A0-4F22-A36E-54DC673A6508}" type="presParOf" srcId="{DE3D4B2F-79A4-4D52-89B0-999B70E8DEA2}" destId="{21340387-D741-4979-A7AE-1419752A9277}" srcOrd="8" destOrd="0" presId="urn:microsoft.com/office/officeart/2005/8/layout/hierarchy4"/>
    <dgm:cxn modelId="{B4F43060-6B4D-455B-8359-D3649613785E}" type="presParOf" srcId="{21340387-D741-4979-A7AE-1419752A9277}" destId="{CC04F1AA-DBFE-4C86-83C4-58545602A65D}" srcOrd="0" destOrd="0" presId="urn:microsoft.com/office/officeart/2005/8/layout/hierarchy4"/>
    <dgm:cxn modelId="{105BA9FC-1F2C-48B0-A85D-0CBF06A97ABD}" type="presParOf" srcId="{21340387-D741-4979-A7AE-1419752A9277}" destId="{2D981EE5-4525-4AB3-A5F6-CFD5ADB72EBD}" srcOrd="1" destOrd="0" presId="urn:microsoft.com/office/officeart/2005/8/layout/hierarchy4"/>
    <dgm:cxn modelId="{78FCA02B-7EB8-4CD9-BCBD-3EC65BD0086B}" type="presParOf" srcId="{DE3D4B2F-79A4-4D52-89B0-999B70E8DEA2}" destId="{5DD9E418-E80A-45F6-BD80-176299A55CF7}" srcOrd="9" destOrd="0" presId="urn:microsoft.com/office/officeart/2005/8/layout/hierarchy4"/>
    <dgm:cxn modelId="{5BB1CE3C-5A18-4132-8FAF-D9BD05F2F0E7}" type="presParOf" srcId="{DE3D4B2F-79A4-4D52-89B0-999B70E8DEA2}" destId="{82456B12-0728-4E6D-A3F8-6399DD5C4895}" srcOrd="10" destOrd="0" presId="urn:microsoft.com/office/officeart/2005/8/layout/hierarchy4"/>
    <dgm:cxn modelId="{7515CB55-76BD-40B6-B0F3-C1118A41B5F3}" type="presParOf" srcId="{82456B12-0728-4E6D-A3F8-6399DD5C4895}" destId="{7288A7EA-5BC1-41F7-8B2F-A5940A88AC27}" srcOrd="0" destOrd="0" presId="urn:microsoft.com/office/officeart/2005/8/layout/hierarchy4"/>
    <dgm:cxn modelId="{70AEDF29-DEB0-41A7-B32D-9B45DE792E11}" type="presParOf" srcId="{82456B12-0728-4E6D-A3F8-6399DD5C4895}" destId="{85BCB732-5564-4DD3-8D67-D76DF421221A}" srcOrd="1" destOrd="0" presId="urn:microsoft.com/office/officeart/2005/8/layout/hierarchy4"/>
    <dgm:cxn modelId="{2FAE6C36-5506-4BC1-925A-766C7AD0D591}" type="presParOf" srcId="{DE3D4B2F-79A4-4D52-89B0-999B70E8DEA2}" destId="{C6217E14-249A-47E5-B567-904CCD500B43}" srcOrd="11" destOrd="0" presId="urn:microsoft.com/office/officeart/2005/8/layout/hierarchy4"/>
    <dgm:cxn modelId="{6D015A14-DB80-4722-A4CD-65CD650A230E}" type="presParOf" srcId="{DE3D4B2F-79A4-4D52-89B0-999B70E8DEA2}" destId="{7940CFDA-AAE1-4ED0-B23C-AA0421D3D049}" srcOrd="12" destOrd="0" presId="urn:microsoft.com/office/officeart/2005/8/layout/hierarchy4"/>
    <dgm:cxn modelId="{717CDA6F-915B-483F-BE44-23F851998EB7}" type="presParOf" srcId="{7940CFDA-AAE1-4ED0-B23C-AA0421D3D049}" destId="{57471CFD-85F5-4DFB-8EAA-ECA270C2B8B8}" srcOrd="0" destOrd="0" presId="urn:microsoft.com/office/officeart/2005/8/layout/hierarchy4"/>
    <dgm:cxn modelId="{812C73E6-6627-44ED-B1D9-9A8C9E894FF5}" type="presParOf" srcId="{7940CFDA-AAE1-4ED0-B23C-AA0421D3D049}" destId="{0F47A3ED-4721-46F6-A1B9-A377A6CA918B}" srcOrd="1" destOrd="0" presId="urn:microsoft.com/office/officeart/2005/8/layout/hierarchy4"/>
    <dgm:cxn modelId="{61317FF1-46DD-42C8-8FE1-D63936F85608}" type="presParOf" srcId="{7940CFDA-AAE1-4ED0-B23C-AA0421D3D049}" destId="{0C1CB776-4B2A-45A2-86F5-11F8A771C036}" srcOrd="2" destOrd="0" presId="urn:microsoft.com/office/officeart/2005/8/layout/hierarchy4"/>
    <dgm:cxn modelId="{0B5EC6E0-FB9F-4005-8CEA-9A9276B478CD}" type="presParOf" srcId="{0C1CB776-4B2A-45A2-86F5-11F8A771C036}" destId="{DF5754A0-3228-4E3B-ADC4-518AB2568A51}" srcOrd="0" destOrd="0" presId="urn:microsoft.com/office/officeart/2005/8/layout/hierarchy4"/>
    <dgm:cxn modelId="{D991FB3C-B676-4D4F-83B6-D31E6C0DF4B3}" type="presParOf" srcId="{DF5754A0-3228-4E3B-ADC4-518AB2568A51}" destId="{4B0DDE57-6F7B-4B85-A382-2AD96C7EC713}" srcOrd="0" destOrd="0" presId="urn:microsoft.com/office/officeart/2005/8/layout/hierarchy4"/>
    <dgm:cxn modelId="{1CF87CD3-C0DF-4295-A436-AEAEC07472E1}" type="presParOf" srcId="{DF5754A0-3228-4E3B-ADC4-518AB2568A51}" destId="{905D4E31-A14D-4441-B341-B30C2A4275A7}" srcOrd="1" destOrd="0" presId="urn:microsoft.com/office/officeart/2005/8/layout/hierarchy4"/>
    <dgm:cxn modelId="{07AA2DBC-2496-437F-A15F-36815DC01989}" type="presParOf" srcId="{2E2B2704-6836-4691-8B3A-210D923F4FD1}" destId="{D75A8017-2661-4EF8-9C3E-CE44A140149A}" srcOrd="1" destOrd="0" presId="urn:microsoft.com/office/officeart/2005/8/layout/hierarchy4"/>
    <dgm:cxn modelId="{A88E8F2C-095F-4430-87E3-D3767A7AD64A}" type="presParOf" srcId="{2E2B2704-6836-4691-8B3A-210D923F4FD1}" destId="{307550B7-33F3-4AEA-BA63-93C3BB253537}" srcOrd="2" destOrd="0" presId="urn:microsoft.com/office/officeart/2005/8/layout/hierarchy4"/>
    <dgm:cxn modelId="{B07C7357-7551-4382-B3CE-7DFCB8DC62C5}" type="presParOf" srcId="{307550B7-33F3-4AEA-BA63-93C3BB253537}" destId="{3EE5400D-3E12-45C4-B620-2E2BE6BF7385}" srcOrd="0" destOrd="0" presId="urn:microsoft.com/office/officeart/2005/8/layout/hierarchy4"/>
    <dgm:cxn modelId="{668B2734-8EEF-43AA-8522-A46266C8126C}" type="presParOf" srcId="{307550B7-33F3-4AEA-BA63-93C3BB253537}" destId="{621A4425-B722-4C8C-BA30-3650DC01CF91}" srcOrd="1" destOrd="0" presId="urn:microsoft.com/office/officeart/2005/8/layout/hierarchy4"/>
    <dgm:cxn modelId="{BFB57FA1-BBA6-4551-B07F-E0C58F254A66}" type="presParOf" srcId="{2E2B2704-6836-4691-8B3A-210D923F4FD1}" destId="{063BAB66-A5A6-448B-9FA4-5396FC0441EB}" srcOrd="3" destOrd="0" presId="urn:microsoft.com/office/officeart/2005/8/layout/hierarchy4"/>
    <dgm:cxn modelId="{09602E24-7E49-4F42-A25D-BAEB10518F84}" type="presParOf" srcId="{2E2B2704-6836-4691-8B3A-210D923F4FD1}" destId="{E5C06FD9-FAF4-4A63-B78C-5C61522CB6E0}" srcOrd="4" destOrd="0" presId="urn:microsoft.com/office/officeart/2005/8/layout/hierarchy4"/>
    <dgm:cxn modelId="{785274DA-F7C8-447A-BA0B-07D74710EFDA}" type="presParOf" srcId="{E5C06FD9-FAF4-4A63-B78C-5C61522CB6E0}" destId="{21E1D560-544D-422E-A03C-7EED6B43691B}" srcOrd="0" destOrd="0" presId="urn:microsoft.com/office/officeart/2005/8/layout/hierarchy4"/>
    <dgm:cxn modelId="{59D05A03-2289-49F3-90A1-737B6BECE3C1}" type="presParOf" srcId="{E5C06FD9-FAF4-4A63-B78C-5C61522CB6E0}" destId="{61C5D48C-1992-477F-AFB7-2640EE9B6688}" srcOrd="1" destOrd="0" presId="urn:microsoft.com/office/officeart/2005/8/layout/hierarchy4"/>
    <dgm:cxn modelId="{E906F01E-A2C9-4212-93C8-DC970057DC96}" type="presParOf" srcId="{E5C06FD9-FAF4-4A63-B78C-5C61522CB6E0}" destId="{C6696628-4206-4431-BA9A-439AEC16FA06}" srcOrd="2" destOrd="0" presId="urn:microsoft.com/office/officeart/2005/8/layout/hierarchy4"/>
    <dgm:cxn modelId="{EAFA3AD5-383F-4B3E-9C37-86D0F71AF572}" type="presParOf" srcId="{C6696628-4206-4431-BA9A-439AEC16FA06}" destId="{5AE00A28-8484-4DB9-9491-B39AC308C916}" srcOrd="0" destOrd="0" presId="urn:microsoft.com/office/officeart/2005/8/layout/hierarchy4"/>
    <dgm:cxn modelId="{DC3F0BA5-87E9-4249-B494-0AF102808AF2}" type="presParOf" srcId="{5AE00A28-8484-4DB9-9491-B39AC308C916}" destId="{AB4C3EB3-005C-4867-B761-68E5667D510D}" srcOrd="0" destOrd="0" presId="urn:microsoft.com/office/officeart/2005/8/layout/hierarchy4"/>
    <dgm:cxn modelId="{C450AE33-EB66-4C08-8C04-A0BC9492CCE3}" type="presParOf" srcId="{5AE00A28-8484-4DB9-9491-B39AC308C916}" destId="{87E12CBC-742E-437B-8974-F456131630B0}" srcOrd="1" destOrd="0" presId="urn:microsoft.com/office/officeart/2005/8/layout/hierarchy4"/>
    <dgm:cxn modelId="{A13C1076-C5F7-4090-994D-6D8880340EBF}" type="presParOf" srcId="{EAB6BABF-2806-422B-AFAC-B42BB564074F}" destId="{8AF5BF83-4A41-409C-BBC2-837EA17CF3DA}" srcOrd="1" destOrd="0" presId="urn:microsoft.com/office/officeart/2005/8/layout/hierarchy4"/>
    <dgm:cxn modelId="{255CA0C2-17CF-42E5-A580-850106A4F0A4}" type="presParOf" srcId="{EAB6BABF-2806-422B-AFAC-B42BB564074F}" destId="{9611BCB6-FF48-4329-BCBB-0FC1D00C1D16}" srcOrd="2" destOrd="0" presId="urn:microsoft.com/office/officeart/2005/8/layout/hierarchy4"/>
    <dgm:cxn modelId="{B7B3E3E3-424B-4392-A69D-01F56B23FA98}" type="presParOf" srcId="{9611BCB6-FF48-4329-BCBB-0FC1D00C1D16}" destId="{911A950E-831A-4C86-872B-46E4A6A51B59}" srcOrd="0" destOrd="0" presId="urn:microsoft.com/office/officeart/2005/8/layout/hierarchy4"/>
    <dgm:cxn modelId="{9A8C80F2-4328-40D8-8957-A67466485EE1}" type="presParOf" srcId="{9611BCB6-FF48-4329-BCBB-0FC1D00C1D16}" destId="{770944D8-4ECC-49B7-B5E2-AE9E936262C5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04FE94-B533-4DC2-9F8B-73DA4C29BD19}" type="doc">
      <dgm:prSet loTypeId="urn:microsoft.com/office/officeart/2005/8/layout/hierarchy4" loCatId="hierarchy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SG"/>
        </a:p>
      </dgm:t>
    </dgm:pt>
    <dgm:pt modelId="{27A6CFC1-DDB5-499E-8C4C-768836FA9234}">
      <dgm:prSet phldrT="[Text]"/>
      <dgm:spPr/>
      <dgm:t>
        <a:bodyPr/>
        <a:lstStyle/>
        <a:p>
          <a:r>
            <a:rPr lang="en-US" dirty="0"/>
            <a:t>International Federation</a:t>
          </a:r>
          <a:endParaRPr lang="en-SG" dirty="0"/>
        </a:p>
      </dgm:t>
    </dgm:pt>
    <dgm:pt modelId="{D03C913B-8897-4986-9519-91B0A2074CB3}" type="parTrans" cxnId="{3FE99816-3D5D-4A3D-A7F3-A83A722C5B45}">
      <dgm:prSet/>
      <dgm:spPr/>
      <dgm:t>
        <a:bodyPr/>
        <a:lstStyle/>
        <a:p>
          <a:endParaRPr lang="en-SG"/>
        </a:p>
      </dgm:t>
    </dgm:pt>
    <dgm:pt modelId="{3144C15E-0322-4CBE-96CB-BB63FF78E4A4}" type="sibTrans" cxnId="{3FE99816-3D5D-4A3D-A7F3-A83A722C5B45}">
      <dgm:prSet/>
      <dgm:spPr/>
      <dgm:t>
        <a:bodyPr/>
        <a:lstStyle/>
        <a:p>
          <a:endParaRPr lang="en-SG"/>
        </a:p>
      </dgm:t>
    </dgm:pt>
    <dgm:pt modelId="{428BCAA0-6759-4299-BD44-2680F1A0AA5D}">
      <dgm:prSet phldrT="[Text]"/>
      <dgm:spPr/>
      <dgm:t>
        <a:bodyPr/>
        <a:lstStyle/>
        <a:p>
          <a:r>
            <a:rPr lang="en-US" dirty="0"/>
            <a:t>Advisors / Administration</a:t>
          </a:r>
          <a:endParaRPr lang="en-SG" dirty="0"/>
        </a:p>
      </dgm:t>
    </dgm:pt>
    <dgm:pt modelId="{D8BB4E1F-6BB0-4E8D-8742-F89A269CA623}" type="parTrans" cxnId="{33255393-82E3-409F-9CDC-D62D1E974EA2}">
      <dgm:prSet/>
      <dgm:spPr/>
      <dgm:t>
        <a:bodyPr/>
        <a:lstStyle/>
        <a:p>
          <a:endParaRPr lang="en-SG"/>
        </a:p>
      </dgm:t>
    </dgm:pt>
    <dgm:pt modelId="{6BBC3D35-69A2-4F74-91E8-21A2AB90A109}" type="sibTrans" cxnId="{33255393-82E3-409F-9CDC-D62D1E974EA2}">
      <dgm:prSet/>
      <dgm:spPr/>
      <dgm:t>
        <a:bodyPr/>
        <a:lstStyle/>
        <a:p>
          <a:endParaRPr lang="en-SG"/>
        </a:p>
      </dgm:t>
    </dgm:pt>
    <dgm:pt modelId="{778852BE-D698-4D79-B562-B3B6F82251AF}">
      <dgm:prSet phldrT="[Text]"/>
      <dgm:spPr/>
      <dgm:t>
        <a:bodyPr/>
        <a:lstStyle/>
        <a:p>
          <a:r>
            <a:rPr lang="en-US" dirty="0"/>
            <a:t>ITF ADC</a:t>
          </a:r>
          <a:endParaRPr lang="en-SG" dirty="0"/>
        </a:p>
      </dgm:t>
    </dgm:pt>
    <dgm:pt modelId="{068F8975-A81D-498C-B748-62CFE0124717}" type="parTrans" cxnId="{D162BA7F-85A1-4725-A418-A753FDC20DF3}">
      <dgm:prSet/>
      <dgm:spPr/>
      <dgm:t>
        <a:bodyPr/>
        <a:lstStyle/>
        <a:p>
          <a:endParaRPr lang="en-SG"/>
        </a:p>
      </dgm:t>
    </dgm:pt>
    <dgm:pt modelId="{0AAC8918-A585-4E25-BAD6-029C5C0A0FBF}" type="sibTrans" cxnId="{D162BA7F-85A1-4725-A418-A753FDC20DF3}">
      <dgm:prSet/>
      <dgm:spPr/>
      <dgm:t>
        <a:bodyPr/>
        <a:lstStyle/>
        <a:p>
          <a:endParaRPr lang="en-SG"/>
        </a:p>
      </dgm:t>
    </dgm:pt>
    <dgm:pt modelId="{81E1D738-CC0F-401B-8191-24E39D96DDEB}" type="pres">
      <dgm:prSet presAssocID="{AE04FE94-B533-4DC2-9F8B-73DA4C29BD1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CEE4767-2C05-405A-8BF5-E173C8395873}" type="pres">
      <dgm:prSet presAssocID="{27A6CFC1-DDB5-499E-8C4C-768836FA9234}" presName="vertOne" presStyleCnt="0"/>
      <dgm:spPr/>
    </dgm:pt>
    <dgm:pt modelId="{7555E510-959D-48D7-96FD-6FF6C6EC19B3}" type="pres">
      <dgm:prSet presAssocID="{27A6CFC1-DDB5-499E-8C4C-768836FA9234}" presName="txOne" presStyleLbl="node0" presStyleIdx="0" presStyleCnt="1">
        <dgm:presLayoutVars>
          <dgm:chPref val="3"/>
        </dgm:presLayoutVars>
      </dgm:prSet>
      <dgm:spPr/>
    </dgm:pt>
    <dgm:pt modelId="{5AFB7F99-B60A-487F-A608-EF832D1D9A8A}" type="pres">
      <dgm:prSet presAssocID="{27A6CFC1-DDB5-499E-8C4C-768836FA9234}" presName="parTransOne" presStyleCnt="0"/>
      <dgm:spPr/>
    </dgm:pt>
    <dgm:pt modelId="{382E06EA-E148-45A6-98A0-E9DE6490463D}" type="pres">
      <dgm:prSet presAssocID="{27A6CFC1-DDB5-499E-8C4C-768836FA9234}" presName="horzOne" presStyleCnt="0"/>
      <dgm:spPr/>
    </dgm:pt>
    <dgm:pt modelId="{77A489F3-2E19-44B0-BF8A-9B9D01AE9403}" type="pres">
      <dgm:prSet presAssocID="{428BCAA0-6759-4299-BD44-2680F1A0AA5D}" presName="vertTwo" presStyleCnt="0"/>
      <dgm:spPr/>
    </dgm:pt>
    <dgm:pt modelId="{089AD477-79CF-4846-95EA-F37ACAC3A3CF}" type="pres">
      <dgm:prSet presAssocID="{428BCAA0-6759-4299-BD44-2680F1A0AA5D}" presName="txTwo" presStyleLbl="node2" presStyleIdx="0" presStyleCnt="1">
        <dgm:presLayoutVars>
          <dgm:chPref val="3"/>
        </dgm:presLayoutVars>
      </dgm:prSet>
      <dgm:spPr/>
    </dgm:pt>
    <dgm:pt modelId="{2983AE33-BAC3-43C5-BCED-D1E1E76D31C9}" type="pres">
      <dgm:prSet presAssocID="{428BCAA0-6759-4299-BD44-2680F1A0AA5D}" presName="parTransTwo" presStyleCnt="0"/>
      <dgm:spPr/>
    </dgm:pt>
    <dgm:pt modelId="{36B36D8C-10B4-4518-9207-9ECBF9730A5F}" type="pres">
      <dgm:prSet presAssocID="{428BCAA0-6759-4299-BD44-2680F1A0AA5D}" presName="horzTwo" presStyleCnt="0"/>
      <dgm:spPr/>
    </dgm:pt>
    <dgm:pt modelId="{70E4A3FE-60A3-44B9-B6B3-1AF4DB55075E}" type="pres">
      <dgm:prSet presAssocID="{778852BE-D698-4D79-B562-B3B6F82251AF}" presName="vertThree" presStyleCnt="0"/>
      <dgm:spPr/>
    </dgm:pt>
    <dgm:pt modelId="{835D453A-6905-489F-9257-6DCF32F236FC}" type="pres">
      <dgm:prSet presAssocID="{778852BE-D698-4D79-B562-B3B6F82251AF}" presName="txThree" presStyleLbl="node3" presStyleIdx="0" presStyleCnt="1" custScaleY="207894">
        <dgm:presLayoutVars>
          <dgm:chPref val="3"/>
        </dgm:presLayoutVars>
      </dgm:prSet>
      <dgm:spPr/>
    </dgm:pt>
    <dgm:pt modelId="{8785DB42-9142-427E-9C6F-E0668BDBF50C}" type="pres">
      <dgm:prSet presAssocID="{778852BE-D698-4D79-B562-B3B6F82251AF}" presName="horzThree" presStyleCnt="0"/>
      <dgm:spPr/>
    </dgm:pt>
  </dgm:ptLst>
  <dgm:cxnLst>
    <dgm:cxn modelId="{EBA57E0D-1653-4434-B941-249BD912F3DB}" type="presOf" srcId="{778852BE-D698-4D79-B562-B3B6F82251AF}" destId="{835D453A-6905-489F-9257-6DCF32F236FC}" srcOrd="0" destOrd="0" presId="urn:microsoft.com/office/officeart/2005/8/layout/hierarchy4"/>
    <dgm:cxn modelId="{3FE99816-3D5D-4A3D-A7F3-A83A722C5B45}" srcId="{AE04FE94-B533-4DC2-9F8B-73DA4C29BD19}" destId="{27A6CFC1-DDB5-499E-8C4C-768836FA9234}" srcOrd="0" destOrd="0" parTransId="{D03C913B-8897-4986-9519-91B0A2074CB3}" sibTransId="{3144C15E-0322-4CBE-96CB-BB63FF78E4A4}"/>
    <dgm:cxn modelId="{F21A3864-0711-4374-9320-42607CC93BF6}" type="presOf" srcId="{27A6CFC1-DDB5-499E-8C4C-768836FA9234}" destId="{7555E510-959D-48D7-96FD-6FF6C6EC19B3}" srcOrd="0" destOrd="0" presId="urn:microsoft.com/office/officeart/2005/8/layout/hierarchy4"/>
    <dgm:cxn modelId="{4AAE4549-0031-46EE-9C03-1C87E211CAE4}" type="presOf" srcId="{AE04FE94-B533-4DC2-9F8B-73DA4C29BD19}" destId="{81E1D738-CC0F-401B-8191-24E39D96DDEB}" srcOrd="0" destOrd="0" presId="urn:microsoft.com/office/officeart/2005/8/layout/hierarchy4"/>
    <dgm:cxn modelId="{A3DB2A78-3DB2-4CA6-8BE8-6E17B40B24C3}" type="presOf" srcId="{428BCAA0-6759-4299-BD44-2680F1A0AA5D}" destId="{089AD477-79CF-4846-95EA-F37ACAC3A3CF}" srcOrd="0" destOrd="0" presId="urn:microsoft.com/office/officeart/2005/8/layout/hierarchy4"/>
    <dgm:cxn modelId="{D162BA7F-85A1-4725-A418-A753FDC20DF3}" srcId="{428BCAA0-6759-4299-BD44-2680F1A0AA5D}" destId="{778852BE-D698-4D79-B562-B3B6F82251AF}" srcOrd="0" destOrd="0" parTransId="{068F8975-A81D-498C-B748-62CFE0124717}" sibTransId="{0AAC8918-A585-4E25-BAD6-029C5C0A0FBF}"/>
    <dgm:cxn modelId="{33255393-82E3-409F-9CDC-D62D1E974EA2}" srcId="{27A6CFC1-DDB5-499E-8C4C-768836FA9234}" destId="{428BCAA0-6759-4299-BD44-2680F1A0AA5D}" srcOrd="0" destOrd="0" parTransId="{D8BB4E1F-6BB0-4E8D-8742-F89A269CA623}" sibTransId="{6BBC3D35-69A2-4F74-91E8-21A2AB90A109}"/>
    <dgm:cxn modelId="{BE64B271-416B-46AC-A0F2-03CE0F454B10}" type="presParOf" srcId="{81E1D738-CC0F-401B-8191-24E39D96DDEB}" destId="{8CEE4767-2C05-405A-8BF5-E173C8395873}" srcOrd="0" destOrd="0" presId="urn:microsoft.com/office/officeart/2005/8/layout/hierarchy4"/>
    <dgm:cxn modelId="{7A156F90-D88F-41B2-8083-341C1ACCA0D9}" type="presParOf" srcId="{8CEE4767-2C05-405A-8BF5-E173C8395873}" destId="{7555E510-959D-48D7-96FD-6FF6C6EC19B3}" srcOrd="0" destOrd="0" presId="urn:microsoft.com/office/officeart/2005/8/layout/hierarchy4"/>
    <dgm:cxn modelId="{E39CA0EB-491A-4FCD-8C08-E77FACD12469}" type="presParOf" srcId="{8CEE4767-2C05-405A-8BF5-E173C8395873}" destId="{5AFB7F99-B60A-487F-A608-EF832D1D9A8A}" srcOrd="1" destOrd="0" presId="urn:microsoft.com/office/officeart/2005/8/layout/hierarchy4"/>
    <dgm:cxn modelId="{DDDBE04F-6490-4354-9DF5-09F554B79FE5}" type="presParOf" srcId="{8CEE4767-2C05-405A-8BF5-E173C8395873}" destId="{382E06EA-E148-45A6-98A0-E9DE6490463D}" srcOrd="2" destOrd="0" presId="urn:microsoft.com/office/officeart/2005/8/layout/hierarchy4"/>
    <dgm:cxn modelId="{22C9267B-66AB-4F8F-B5ED-89ACC907787E}" type="presParOf" srcId="{382E06EA-E148-45A6-98A0-E9DE6490463D}" destId="{77A489F3-2E19-44B0-BF8A-9B9D01AE9403}" srcOrd="0" destOrd="0" presId="urn:microsoft.com/office/officeart/2005/8/layout/hierarchy4"/>
    <dgm:cxn modelId="{4BABFE6A-D49F-4AEA-AB97-8CD99C2E5849}" type="presParOf" srcId="{77A489F3-2E19-44B0-BF8A-9B9D01AE9403}" destId="{089AD477-79CF-4846-95EA-F37ACAC3A3CF}" srcOrd="0" destOrd="0" presId="urn:microsoft.com/office/officeart/2005/8/layout/hierarchy4"/>
    <dgm:cxn modelId="{0A519CBE-0701-48B3-B516-D6DC1565D7CC}" type="presParOf" srcId="{77A489F3-2E19-44B0-BF8A-9B9D01AE9403}" destId="{2983AE33-BAC3-43C5-BCED-D1E1E76D31C9}" srcOrd="1" destOrd="0" presId="urn:microsoft.com/office/officeart/2005/8/layout/hierarchy4"/>
    <dgm:cxn modelId="{A1C11142-4727-474C-B530-36E2D1D5D908}" type="presParOf" srcId="{77A489F3-2E19-44B0-BF8A-9B9D01AE9403}" destId="{36B36D8C-10B4-4518-9207-9ECBF9730A5F}" srcOrd="2" destOrd="0" presId="urn:microsoft.com/office/officeart/2005/8/layout/hierarchy4"/>
    <dgm:cxn modelId="{DE345310-0D60-4135-AC4D-12999FFA08B6}" type="presParOf" srcId="{36B36D8C-10B4-4518-9207-9ECBF9730A5F}" destId="{70E4A3FE-60A3-44B9-B6B3-1AF4DB55075E}" srcOrd="0" destOrd="0" presId="urn:microsoft.com/office/officeart/2005/8/layout/hierarchy4"/>
    <dgm:cxn modelId="{8116D9E9-ED99-4CCD-8F69-24A9C01C9269}" type="presParOf" srcId="{70E4A3FE-60A3-44B9-B6B3-1AF4DB55075E}" destId="{835D453A-6905-489F-9257-6DCF32F236FC}" srcOrd="0" destOrd="0" presId="urn:microsoft.com/office/officeart/2005/8/layout/hierarchy4"/>
    <dgm:cxn modelId="{5AA55D88-2025-46E8-98C1-327E94CE1680}" type="presParOf" srcId="{70E4A3FE-60A3-44B9-B6B3-1AF4DB55075E}" destId="{8785DB42-9142-427E-9C6F-E0668BDBF50C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C0B9C4A-544F-4488-B7C3-3EC427E980D3}" type="doc">
      <dgm:prSet loTypeId="urn:microsoft.com/office/officeart/2005/8/layout/hierarchy4" loCatId="hierarchy" qsTypeId="urn:microsoft.com/office/officeart/2005/8/quickstyle/3d2" qsCatId="3D" csTypeId="urn:microsoft.com/office/officeart/2005/8/colors/accent1_4" csCatId="accent1" phldr="1"/>
      <dgm:spPr/>
      <dgm:t>
        <a:bodyPr/>
        <a:lstStyle/>
        <a:p>
          <a:endParaRPr lang="en-SG"/>
        </a:p>
      </dgm:t>
    </dgm:pt>
    <dgm:pt modelId="{8A83044B-28BA-42D8-B780-E48A214337D5}">
      <dgm:prSet phldrT="[Text]" custT="1"/>
      <dgm:spPr/>
      <dgm:t>
        <a:bodyPr/>
        <a:lstStyle/>
        <a:p>
          <a:r>
            <a:rPr lang="en-US" sz="2800" dirty="0"/>
            <a:t>ITF</a:t>
          </a:r>
          <a:br>
            <a:rPr lang="en-US" sz="2800" dirty="0"/>
          </a:br>
          <a:r>
            <a:rPr lang="en-US" sz="2800" dirty="0"/>
            <a:t>President Ri Yong Son</a:t>
          </a:r>
          <a:endParaRPr lang="en-SG" sz="2800" dirty="0"/>
        </a:p>
      </dgm:t>
    </dgm:pt>
    <dgm:pt modelId="{25E03C81-FC00-4124-AC3A-3D9FEA5BD924}" type="parTrans" cxnId="{0ABEB305-418A-4B7F-9AA9-FE91FFC9705E}">
      <dgm:prSet/>
      <dgm:spPr/>
      <dgm:t>
        <a:bodyPr/>
        <a:lstStyle/>
        <a:p>
          <a:endParaRPr lang="en-SG"/>
        </a:p>
      </dgm:t>
    </dgm:pt>
    <dgm:pt modelId="{D9A9089D-A9B9-4A63-9916-A80C21F29764}" type="sibTrans" cxnId="{0ABEB305-418A-4B7F-9AA9-FE91FFC9705E}">
      <dgm:prSet/>
      <dgm:spPr/>
      <dgm:t>
        <a:bodyPr/>
        <a:lstStyle/>
        <a:p>
          <a:endParaRPr lang="en-SG"/>
        </a:p>
      </dgm:t>
    </dgm:pt>
    <dgm:pt modelId="{7D247F3F-81FD-46B1-A188-0C0AA8F8FF39}">
      <dgm:prSet phldrT="[Text]" custT="1"/>
      <dgm:spPr/>
      <dgm:t>
        <a:bodyPr/>
        <a:lstStyle/>
        <a:p>
          <a:r>
            <a:rPr lang="en-US" sz="2000" dirty="0"/>
            <a:t>ITF Vice President</a:t>
          </a:r>
          <a:br>
            <a:rPr lang="en-US" sz="2000" dirty="0"/>
          </a:br>
          <a:r>
            <a:rPr lang="en-US" sz="2000" dirty="0"/>
            <a:t> Grandmaster Leong Wai Meng</a:t>
          </a:r>
          <a:endParaRPr lang="en-SG" sz="2000" dirty="0"/>
        </a:p>
      </dgm:t>
    </dgm:pt>
    <dgm:pt modelId="{79EA26B4-404C-404B-A25B-78E608E5DB92}" type="parTrans" cxnId="{DD8EC4E3-FA66-40AC-AF23-F303D45EBC36}">
      <dgm:prSet/>
      <dgm:spPr/>
      <dgm:t>
        <a:bodyPr/>
        <a:lstStyle/>
        <a:p>
          <a:endParaRPr lang="en-SG"/>
        </a:p>
      </dgm:t>
    </dgm:pt>
    <dgm:pt modelId="{577EBA71-5AD2-44CE-8BC5-43A4B5A528ED}" type="sibTrans" cxnId="{DD8EC4E3-FA66-40AC-AF23-F303D45EBC36}">
      <dgm:prSet/>
      <dgm:spPr/>
      <dgm:t>
        <a:bodyPr/>
        <a:lstStyle/>
        <a:p>
          <a:endParaRPr lang="en-SG"/>
        </a:p>
      </dgm:t>
    </dgm:pt>
    <dgm:pt modelId="{D28ABDA7-8DE7-4D68-B812-38464939DEA5}">
      <dgm:prSet phldrT="[Text]" custT="1"/>
      <dgm:spPr/>
      <dgm:t>
        <a:bodyPr/>
        <a:lstStyle/>
        <a:p>
          <a:r>
            <a:rPr lang="en-US" sz="1000" b="1" dirty="0"/>
            <a:t>Chairman:</a:t>
          </a:r>
          <a:br>
            <a:rPr lang="en-US" sz="1000" b="1" dirty="0"/>
          </a:br>
          <a:r>
            <a:rPr lang="en-US" sz="1000" b="0" dirty="0" err="1"/>
            <a:t>Mst</a:t>
          </a:r>
          <a:r>
            <a:rPr lang="en-US" sz="1000" b="0" dirty="0"/>
            <a:t>. Derrick Chan</a:t>
          </a:r>
          <a:endParaRPr lang="en-SG" sz="1000" b="0" dirty="0"/>
        </a:p>
      </dgm:t>
    </dgm:pt>
    <dgm:pt modelId="{62AEA54E-AA09-475F-A4D2-3BA465176D51}" type="parTrans" cxnId="{66C3CCFD-9B2D-476F-987C-0C4FFF95C375}">
      <dgm:prSet/>
      <dgm:spPr/>
      <dgm:t>
        <a:bodyPr/>
        <a:lstStyle/>
        <a:p>
          <a:endParaRPr lang="en-SG"/>
        </a:p>
      </dgm:t>
    </dgm:pt>
    <dgm:pt modelId="{5EC0D097-CD95-47FF-9A14-A35ABADA5162}" type="sibTrans" cxnId="{66C3CCFD-9B2D-476F-987C-0C4FFF95C375}">
      <dgm:prSet/>
      <dgm:spPr/>
      <dgm:t>
        <a:bodyPr/>
        <a:lstStyle/>
        <a:p>
          <a:endParaRPr lang="en-SG"/>
        </a:p>
      </dgm:t>
    </dgm:pt>
    <dgm:pt modelId="{C0CD954C-0B66-475F-8C78-0BCE93ABF988}">
      <dgm:prSet phldrT="[Text]" custT="1"/>
      <dgm:spPr/>
      <dgm:t>
        <a:bodyPr/>
        <a:lstStyle/>
        <a:p>
          <a:r>
            <a:rPr lang="en-US" sz="1000" b="1" dirty="0"/>
            <a:t>Vice-Chairman: TUE I/C</a:t>
          </a:r>
          <a:r>
            <a:rPr lang="en-US" sz="1000" dirty="0"/>
            <a:t> </a:t>
          </a:r>
          <a:br>
            <a:rPr lang="en-US" sz="1000" dirty="0"/>
          </a:br>
          <a:r>
            <a:rPr lang="en-US" sz="1000" dirty="0"/>
            <a:t>Mr. Shai Shimshoni</a:t>
          </a:r>
          <a:endParaRPr lang="en-SG" sz="1000" dirty="0"/>
        </a:p>
      </dgm:t>
    </dgm:pt>
    <dgm:pt modelId="{EE386614-2D63-44E3-BA5D-83276D76AF31}" type="parTrans" cxnId="{B49B0873-4516-4021-BB09-630F57045379}">
      <dgm:prSet/>
      <dgm:spPr/>
      <dgm:t>
        <a:bodyPr/>
        <a:lstStyle/>
        <a:p>
          <a:endParaRPr lang="en-SG"/>
        </a:p>
      </dgm:t>
    </dgm:pt>
    <dgm:pt modelId="{C7D68974-BD1E-49B0-9C0B-46666A940E96}" type="sibTrans" cxnId="{B49B0873-4516-4021-BB09-630F57045379}">
      <dgm:prSet/>
      <dgm:spPr/>
      <dgm:t>
        <a:bodyPr/>
        <a:lstStyle/>
        <a:p>
          <a:endParaRPr lang="en-SG"/>
        </a:p>
      </dgm:t>
    </dgm:pt>
    <dgm:pt modelId="{E3249D2D-E412-43E4-8D69-AA2660C43486}">
      <dgm:prSet phldrT="[Text]" custT="1"/>
      <dgm:spPr/>
      <dgm:t>
        <a:bodyPr/>
        <a:lstStyle/>
        <a:p>
          <a:r>
            <a:rPr lang="en-US" sz="1000" dirty="0"/>
            <a:t>Mr. Gobinathan Nair / Ms. </a:t>
          </a:r>
          <a:r>
            <a:rPr lang="en-US" sz="1000" dirty="0" err="1"/>
            <a:t>Nazeema</a:t>
          </a:r>
          <a:r>
            <a:rPr lang="en-US" sz="1000" dirty="0"/>
            <a:t> </a:t>
          </a:r>
          <a:r>
            <a:rPr lang="en-US" sz="1000" dirty="0" err="1"/>
            <a:t>Kassim</a:t>
          </a:r>
          <a:endParaRPr lang="en-SG" sz="1000" dirty="0"/>
        </a:p>
      </dgm:t>
    </dgm:pt>
    <dgm:pt modelId="{A497757A-0164-4AFA-A003-13710EE63F9D}" type="parTrans" cxnId="{1CE947E6-9BCF-4357-821B-888D1004D3CA}">
      <dgm:prSet/>
      <dgm:spPr/>
      <dgm:t>
        <a:bodyPr/>
        <a:lstStyle/>
        <a:p>
          <a:endParaRPr lang="en-SG"/>
        </a:p>
      </dgm:t>
    </dgm:pt>
    <dgm:pt modelId="{7C575554-A5A5-477E-9B7F-01C7B5C8EE19}" type="sibTrans" cxnId="{1CE947E6-9BCF-4357-821B-888D1004D3CA}">
      <dgm:prSet/>
      <dgm:spPr/>
      <dgm:t>
        <a:bodyPr/>
        <a:lstStyle/>
        <a:p>
          <a:endParaRPr lang="en-SG"/>
        </a:p>
      </dgm:t>
    </dgm:pt>
    <dgm:pt modelId="{C00EBDB3-EA7F-47E3-BE2B-118146D07705}">
      <dgm:prSet phldrT="[Text]" custT="1"/>
      <dgm:spPr/>
      <dgm:t>
        <a:bodyPr/>
        <a:lstStyle/>
        <a:p>
          <a:r>
            <a:rPr lang="en-US" sz="1000" b="1" dirty="0"/>
            <a:t>Tournament Committee Rep / Education:</a:t>
          </a:r>
          <a:br>
            <a:rPr lang="en-US" sz="1000" b="1" dirty="0"/>
          </a:br>
          <a:r>
            <a:rPr lang="en-US" sz="1000" dirty="0" err="1"/>
            <a:t>Mst</a:t>
          </a:r>
          <a:r>
            <a:rPr lang="en-US" sz="1000" dirty="0"/>
            <a:t>. Frank Diaz</a:t>
          </a:r>
          <a:endParaRPr lang="en-SG" sz="1000" dirty="0"/>
        </a:p>
      </dgm:t>
    </dgm:pt>
    <dgm:pt modelId="{551E10F4-DEBC-4A37-BD91-5BB1E5C94F87}" type="parTrans" cxnId="{9C86F9B5-454D-412C-ADE4-4E80F5FF68A9}">
      <dgm:prSet/>
      <dgm:spPr/>
      <dgm:t>
        <a:bodyPr/>
        <a:lstStyle/>
        <a:p>
          <a:endParaRPr lang="en-SG"/>
        </a:p>
      </dgm:t>
    </dgm:pt>
    <dgm:pt modelId="{CE5E7D4D-59F3-47CA-A5C0-BFA3BE95F169}" type="sibTrans" cxnId="{9C86F9B5-454D-412C-ADE4-4E80F5FF68A9}">
      <dgm:prSet/>
      <dgm:spPr/>
      <dgm:t>
        <a:bodyPr/>
        <a:lstStyle/>
        <a:p>
          <a:endParaRPr lang="en-SG"/>
        </a:p>
      </dgm:t>
    </dgm:pt>
    <dgm:pt modelId="{9D1852E6-B8BF-468C-ADC6-13A80B6C95AC}">
      <dgm:prSet phldrT="[Text]" custT="1"/>
      <dgm:spPr/>
      <dgm:t>
        <a:bodyPr/>
        <a:lstStyle/>
        <a:p>
          <a:r>
            <a:rPr lang="en-US" sz="1000" b="1" dirty="0"/>
            <a:t>ITF Lawyer:</a:t>
          </a:r>
          <a:br>
            <a:rPr lang="en-US" sz="1000" dirty="0"/>
          </a:br>
          <a:r>
            <a:rPr lang="en-US" sz="1000" dirty="0" err="1"/>
            <a:t>Mst</a:t>
          </a:r>
          <a:r>
            <a:rPr lang="en-US" sz="1000" dirty="0"/>
            <a:t>. Francis Ting</a:t>
          </a:r>
          <a:endParaRPr lang="en-SG" sz="1000" dirty="0"/>
        </a:p>
      </dgm:t>
    </dgm:pt>
    <dgm:pt modelId="{B1A464B3-5B7B-49F8-9D00-EE6947983E75}" type="parTrans" cxnId="{6FA943EC-1306-4003-AB4D-8B6246442A72}">
      <dgm:prSet/>
      <dgm:spPr/>
      <dgm:t>
        <a:bodyPr/>
        <a:lstStyle/>
        <a:p>
          <a:endParaRPr lang="en-SG"/>
        </a:p>
      </dgm:t>
    </dgm:pt>
    <dgm:pt modelId="{FAC9F298-9597-4558-8501-1BDA0E938296}" type="sibTrans" cxnId="{6FA943EC-1306-4003-AB4D-8B6246442A72}">
      <dgm:prSet/>
      <dgm:spPr/>
      <dgm:t>
        <a:bodyPr/>
        <a:lstStyle/>
        <a:p>
          <a:endParaRPr lang="en-SG"/>
        </a:p>
      </dgm:t>
    </dgm:pt>
    <dgm:pt modelId="{FD6AEC67-4541-409F-8FDC-0BC67B5BC12D}">
      <dgm:prSet phldrT="[Text]" custT="1"/>
      <dgm:spPr/>
      <dgm:t>
        <a:bodyPr/>
        <a:lstStyle/>
        <a:p>
          <a:r>
            <a:rPr lang="en-US" sz="1000" b="1" dirty="0"/>
            <a:t>Testing I/C:</a:t>
          </a:r>
          <a:br>
            <a:rPr lang="en-US" sz="1000" dirty="0"/>
          </a:br>
          <a:r>
            <a:rPr lang="en-US" sz="1000" dirty="0"/>
            <a:t>Mr. Blake </a:t>
          </a:r>
          <a:r>
            <a:rPr lang="en-US" sz="1000" dirty="0" err="1"/>
            <a:t>Basell</a:t>
          </a:r>
          <a:endParaRPr lang="en-SG" sz="1000" dirty="0"/>
        </a:p>
      </dgm:t>
    </dgm:pt>
    <dgm:pt modelId="{7A10BFE6-2F10-41E4-B101-01C4A5ED6F1E}" type="parTrans" cxnId="{158F829D-C635-4A86-AFAD-3CE340E088E6}">
      <dgm:prSet/>
      <dgm:spPr/>
      <dgm:t>
        <a:bodyPr/>
        <a:lstStyle/>
        <a:p>
          <a:endParaRPr lang="en-SG"/>
        </a:p>
      </dgm:t>
    </dgm:pt>
    <dgm:pt modelId="{24151C14-29E9-456B-AE67-9A99BE19D8C4}" type="sibTrans" cxnId="{158F829D-C635-4A86-AFAD-3CE340E088E6}">
      <dgm:prSet/>
      <dgm:spPr/>
      <dgm:t>
        <a:bodyPr/>
        <a:lstStyle/>
        <a:p>
          <a:endParaRPr lang="en-SG"/>
        </a:p>
      </dgm:t>
    </dgm:pt>
    <dgm:pt modelId="{1ED00ED3-E543-4042-B1B1-F9B056DC4E42}">
      <dgm:prSet phldrT="[Text]" custT="1"/>
      <dgm:spPr/>
      <dgm:t>
        <a:bodyPr/>
        <a:lstStyle/>
        <a:p>
          <a:r>
            <a:rPr lang="en-US" sz="1000" b="1" dirty="0"/>
            <a:t>AD Liaison Officers</a:t>
          </a:r>
          <a:endParaRPr lang="en-SG" sz="1000" b="1" dirty="0"/>
        </a:p>
      </dgm:t>
    </dgm:pt>
    <dgm:pt modelId="{474F02A6-562C-4F6F-BD38-6BBB6A555E86}" type="parTrans" cxnId="{41C14690-B317-4A6B-848A-C04A3B8C2316}">
      <dgm:prSet/>
      <dgm:spPr/>
      <dgm:t>
        <a:bodyPr/>
        <a:lstStyle/>
        <a:p>
          <a:endParaRPr lang="en-SG"/>
        </a:p>
      </dgm:t>
    </dgm:pt>
    <dgm:pt modelId="{F59E420D-2BFF-46B8-9727-10BDC7E62965}" type="sibTrans" cxnId="{41C14690-B317-4A6B-848A-C04A3B8C2316}">
      <dgm:prSet/>
      <dgm:spPr/>
      <dgm:t>
        <a:bodyPr/>
        <a:lstStyle/>
        <a:p>
          <a:endParaRPr lang="en-SG"/>
        </a:p>
      </dgm:t>
    </dgm:pt>
    <dgm:pt modelId="{60B2ED30-1ACA-40B7-8471-9BFC50293D96}">
      <dgm:prSet phldrT="[Text]" custT="1"/>
      <dgm:spPr>
        <a:gradFill rotWithShape="0">
          <a:gsLst>
            <a:gs pos="0">
              <a:srgbClr val="90C226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rgbClr>
            </a:gs>
            <a:gs pos="78000">
              <a:srgbClr val="90C226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rgb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 spcFirstLastPara="0" vert="horz" wrap="square" lIns="45720" tIns="45720" rIns="45720" bIns="45720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ITF China: 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Ms. Zhang Shan</a:t>
          </a:r>
          <a:endParaRPr lang="en-SG" sz="1000" kern="1200" dirty="0">
            <a:solidFill>
              <a:prstClr val="white"/>
            </a:solidFill>
            <a:latin typeface="Trebuchet MS" panose="020B0603020202020204"/>
            <a:ea typeface="+mn-ea"/>
            <a:cs typeface="+mn-cs"/>
          </a:endParaRPr>
        </a:p>
      </dgm:t>
    </dgm:pt>
    <dgm:pt modelId="{C686534D-BB99-4C1F-A033-EC4648EBEF65}" type="parTrans" cxnId="{3D93FF03-F588-4B5C-BF22-9B8CBEB72B47}">
      <dgm:prSet/>
      <dgm:spPr/>
      <dgm:t>
        <a:bodyPr/>
        <a:lstStyle/>
        <a:p>
          <a:endParaRPr lang="en-SG"/>
        </a:p>
      </dgm:t>
    </dgm:pt>
    <dgm:pt modelId="{C2F84CFD-A461-464B-AC6C-5A72F6643876}" type="sibTrans" cxnId="{3D93FF03-F588-4B5C-BF22-9B8CBEB72B47}">
      <dgm:prSet/>
      <dgm:spPr/>
      <dgm:t>
        <a:bodyPr/>
        <a:lstStyle/>
        <a:p>
          <a:endParaRPr lang="en-SG"/>
        </a:p>
      </dgm:t>
    </dgm:pt>
    <dgm:pt modelId="{2F236C89-5749-4814-9CB2-FD9EC631779F}">
      <dgm:prSet phldrT="[Text]" custT="1"/>
      <dgm:spPr/>
      <dgm:t>
        <a:bodyPr/>
        <a:lstStyle/>
        <a:p>
          <a:r>
            <a:rPr lang="en-US" sz="1000" b="1" dirty="0">
              <a:latin typeface="+mn-lt"/>
            </a:rPr>
            <a:t>ITF AD Secretariat:</a:t>
          </a:r>
        </a:p>
        <a:p>
          <a:r>
            <a:rPr lang="en-AU" sz="1000" dirty="0">
              <a:solidFill>
                <a:prstClr val="white"/>
              </a:solidFill>
              <a:latin typeface="+mn-lt"/>
              <a:ea typeface="+mn-ea"/>
              <a:cs typeface="+mn-cs"/>
            </a:rPr>
            <a:t>Ms Ilona </a:t>
          </a:r>
          <a:r>
            <a:rPr lang="en-AU" sz="1000" dirty="0" err="1">
              <a:solidFill>
                <a:prstClr val="white"/>
              </a:solidFill>
              <a:latin typeface="+mn-lt"/>
              <a:ea typeface="+mn-ea"/>
              <a:cs typeface="+mn-cs"/>
            </a:rPr>
            <a:t>Uzlova</a:t>
          </a:r>
          <a:endParaRPr lang="en-SG" sz="1000" dirty="0">
            <a:latin typeface="+mn-lt"/>
          </a:endParaRPr>
        </a:p>
      </dgm:t>
    </dgm:pt>
    <dgm:pt modelId="{DB95E6C1-3334-4803-A3DA-C146706CF04F}" type="parTrans" cxnId="{09A53DD0-F261-461A-BA0B-780EAE919C95}">
      <dgm:prSet/>
      <dgm:spPr/>
      <dgm:t>
        <a:bodyPr/>
        <a:lstStyle/>
        <a:p>
          <a:endParaRPr lang="en-SG"/>
        </a:p>
      </dgm:t>
    </dgm:pt>
    <dgm:pt modelId="{D9F66A6B-9B40-40C9-AFE4-AED2E41315D1}" type="sibTrans" cxnId="{09A53DD0-F261-461A-BA0B-780EAE919C95}">
      <dgm:prSet/>
      <dgm:spPr/>
      <dgm:t>
        <a:bodyPr/>
        <a:lstStyle/>
        <a:p>
          <a:endParaRPr lang="en-SG"/>
        </a:p>
      </dgm:t>
    </dgm:pt>
    <dgm:pt modelId="{003E7DD0-B911-4878-802D-93A7B0F7124C}">
      <dgm:prSet phldrT="[Text]" custT="1"/>
      <dgm:spPr/>
      <dgm:t>
        <a:bodyPr/>
        <a:lstStyle/>
        <a:p>
          <a:r>
            <a:rPr lang="en-US" sz="1000" b="1" dirty="0"/>
            <a:t>Personnel ITF HQ:</a:t>
          </a:r>
        </a:p>
        <a:p>
          <a:r>
            <a:rPr lang="en-US" sz="1000" dirty="0" err="1"/>
            <a:t>Mst</a:t>
          </a:r>
          <a:r>
            <a:rPr lang="en-US" sz="1000" dirty="0"/>
            <a:t>. Kim </a:t>
          </a:r>
          <a:r>
            <a:rPr lang="en-US" sz="1000" dirty="0" err="1"/>
            <a:t>Hyong</a:t>
          </a:r>
          <a:r>
            <a:rPr lang="en-US" sz="1000" dirty="0"/>
            <a:t> </a:t>
          </a:r>
          <a:r>
            <a:rPr lang="en-US" sz="1000" dirty="0" err="1"/>
            <a:t>Rak</a:t>
          </a:r>
          <a:endParaRPr lang="en-SG" sz="1000" dirty="0"/>
        </a:p>
      </dgm:t>
    </dgm:pt>
    <dgm:pt modelId="{D56A836F-088D-44C6-8C76-60F02C048F3F}" type="parTrans" cxnId="{00421C36-ECC3-4A44-963D-EC5AB5E8AE4B}">
      <dgm:prSet/>
      <dgm:spPr/>
      <dgm:t>
        <a:bodyPr/>
        <a:lstStyle/>
        <a:p>
          <a:endParaRPr lang="en-SG"/>
        </a:p>
      </dgm:t>
    </dgm:pt>
    <dgm:pt modelId="{CF787FC2-8EA6-41BE-BFFD-5A84869F535A}" type="sibTrans" cxnId="{00421C36-ECC3-4A44-963D-EC5AB5E8AE4B}">
      <dgm:prSet/>
      <dgm:spPr/>
      <dgm:t>
        <a:bodyPr/>
        <a:lstStyle/>
        <a:p>
          <a:endParaRPr lang="en-SG"/>
        </a:p>
      </dgm:t>
    </dgm:pt>
    <dgm:pt modelId="{7A557756-1B7C-49A4-819C-1B772E5FD82D}">
      <dgm:prSet phldrT="[Text]" custT="1"/>
      <dgm:spPr/>
      <dgm:t>
        <a:bodyPr/>
        <a:lstStyle/>
        <a:p>
          <a:r>
            <a:rPr lang="en-US" sz="1000" b="1" dirty="0"/>
            <a:t>AD Data Protection: </a:t>
          </a:r>
          <a:br>
            <a:rPr lang="en-US" sz="1000" dirty="0"/>
          </a:br>
          <a:r>
            <a:rPr lang="en-US" sz="1000" dirty="0"/>
            <a:t>Mr. Anton </a:t>
          </a:r>
          <a:r>
            <a:rPr lang="en-US" sz="1000" dirty="0" err="1"/>
            <a:t>Archipov</a:t>
          </a:r>
          <a:endParaRPr lang="en-SG" sz="1000" dirty="0"/>
        </a:p>
      </dgm:t>
    </dgm:pt>
    <dgm:pt modelId="{DC24423E-279A-4D66-BBD7-97749EADEFFC}" type="parTrans" cxnId="{D254D3AA-1F44-434E-8A71-0D127DF3B459}">
      <dgm:prSet/>
      <dgm:spPr/>
      <dgm:t>
        <a:bodyPr/>
        <a:lstStyle/>
        <a:p>
          <a:endParaRPr lang="en-SG"/>
        </a:p>
      </dgm:t>
    </dgm:pt>
    <dgm:pt modelId="{C6DBFB7A-C4FF-4E1E-B448-734BCADAE97B}" type="sibTrans" cxnId="{D254D3AA-1F44-434E-8A71-0D127DF3B459}">
      <dgm:prSet/>
      <dgm:spPr/>
      <dgm:t>
        <a:bodyPr/>
        <a:lstStyle/>
        <a:p>
          <a:endParaRPr lang="en-SG"/>
        </a:p>
      </dgm:t>
    </dgm:pt>
    <dgm:pt modelId="{7558A044-7694-40E9-AB1E-E6E21381F354}">
      <dgm:prSet phldrT="[Text]" custT="1"/>
      <dgm:spPr>
        <a:gradFill rotWithShape="0">
          <a:gsLst>
            <a:gs pos="0">
              <a:srgbClr val="90C226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rgbClr>
            </a:gs>
            <a:gs pos="78000">
              <a:srgbClr val="90C226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rgb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 spcFirstLastPara="0" vert="horz" wrap="square" lIns="38100" tIns="38100" rIns="38100" bIns="38100" numCol="1" spcCol="1270" anchor="ctr" anchorCtr="0"/>
        <a:lstStyle/>
        <a:p>
          <a:pPr marR="0" eaLnBrk="1" fontAlgn="auto" latinLnBrk="0" hangingPunct="1">
            <a:buClrTx/>
            <a:buSzTx/>
            <a:buFontTx/>
            <a:buNone/>
            <a:tabLst/>
            <a:defRPr/>
          </a:pPr>
          <a:r>
            <a:rPr lang="en-US" sz="1000" b="1" dirty="0">
              <a:solidFill>
                <a:prstClr val="white"/>
              </a:solidFill>
              <a:latin typeface="+mj-lt"/>
              <a:ea typeface="+mn-ea"/>
              <a:cs typeface="+mn-cs"/>
            </a:rPr>
            <a:t>ITF Greece:</a:t>
          </a:r>
          <a:endParaRPr lang="en-US" sz="1000" b="1" dirty="0">
            <a:latin typeface="+mj-lt"/>
          </a:endParaRPr>
        </a:p>
        <a:p>
          <a:pPr>
            <a:buNone/>
          </a:pPr>
          <a:r>
            <a:rPr lang="en-US" sz="1000" b="1" dirty="0">
              <a:latin typeface="+mj-lt"/>
            </a:rPr>
            <a:t> </a:t>
          </a:r>
          <a:r>
            <a:rPr lang="en-US" sz="1000" b="0" dirty="0">
              <a:latin typeface="+mj-lt"/>
            </a:rPr>
            <a:t>Dr </a:t>
          </a:r>
          <a:r>
            <a:rPr lang="en-AU" sz="1000" b="0" dirty="0">
              <a:latin typeface="+mj-lt"/>
            </a:rPr>
            <a:t>Tatiana </a:t>
          </a:r>
          <a:r>
            <a:rPr lang="en-AU" sz="1000" b="0" dirty="0" err="1">
              <a:latin typeface="+mj-lt"/>
            </a:rPr>
            <a:t>Naoumidi</a:t>
          </a:r>
          <a:endParaRPr lang="en-SG" sz="1000" b="0" dirty="0">
            <a:latin typeface="+mj-lt"/>
          </a:endParaRPr>
        </a:p>
      </dgm:t>
    </dgm:pt>
    <dgm:pt modelId="{69618308-11F1-4688-9BB4-CD8B0FB04694}" type="parTrans" cxnId="{67161692-CF8D-4B46-9509-F06CC4AE9985}">
      <dgm:prSet/>
      <dgm:spPr/>
      <dgm:t>
        <a:bodyPr/>
        <a:lstStyle/>
        <a:p>
          <a:endParaRPr lang="en-AU"/>
        </a:p>
      </dgm:t>
    </dgm:pt>
    <dgm:pt modelId="{69C394E0-0070-4CF1-AB72-4929048E4C17}" type="sibTrans" cxnId="{67161692-CF8D-4B46-9509-F06CC4AE9985}">
      <dgm:prSet/>
      <dgm:spPr/>
      <dgm:t>
        <a:bodyPr/>
        <a:lstStyle/>
        <a:p>
          <a:endParaRPr lang="en-AU"/>
        </a:p>
      </dgm:t>
    </dgm:pt>
    <dgm:pt modelId="{EAB6BABF-2806-422B-AFAC-B42BB564074F}" type="pres">
      <dgm:prSet presAssocID="{5C0B9C4A-544F-4488-B7C3-3EC427E980D3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28EAA5E-12C5-4BC7-9604-A65112806516}" type="pres">
      <dgm:prSet presAssocID="{8A83044B-28BA-42D8-B780-E48A214337D5}" presName="vertOne" presStyleCnt="0"/>
      <dgm:spPr/>
    </dgm:pt>
    <dgm:pt modelId="{5DBAA0A7-C030-409C-A506-6BC91342C7E5}" type="pres">
      <dgm:prSet presAssocID="{8A83044B-28BA-42D8-B780-E48A214337D5}" presName="txOne" presStyleLbl="node0" presStyleIdx="0" presStyleCnt="2">
        <dgm:presLayoutVars>
          <dgm:chPref val="3"/>
        </dgm:presLayoutVars>
      </dgm:prSet>
      <dgm:spPr/>
    </dgm:pt>
    <dgm:pt modelId="{1D56C71D-6412-4291-A1D7-EF96B24AE67C}" type="pres">
      <dgm:prSet presAssocID="{8A83044B-28BA-42D8-B780-E48A214337D5}" presName="parTransOne" presStyleCnt="0"/>
      <dgm:spPr/>
    </dgm:pt>
    <dgm:pt modelId="{2E2B2704-6836-4691-8B3A-210D923F4FD1}" type="pres">
      <dgm:prSet presAssocID="{8A83044B-28BA-42D8-B780-E48A214337D5}" presName="horzOne" presStyleCnt="0"/>
      <dgm:spPr/>
    </dgm:pt>
    <dgm:pt modelId="{8D133EB9-1514-4683-851B-108C089F4FD8}" type="pres">
      <dgm:prSet presAssocID="{7D247F3F-81FD-46B1-A188-0C0AA8F8FF39}" presName="vertTwo" presStyleCnt="0"/>
      <dgm:spPr/>
    </dgm:pt>
    <dgm:pt modelId="{D12C10D4-3967-46EE-AE82-A69E122630EF}" type="pres">
      <dgm:prSet presAssocID="{7D247F3F-81FD-46B1-A188-0C0AA8F8FF39}" presName="txTwo" presStyleLbl="node2" presStyleIdx="0" presStyleCnt="3">
        <dgm:presLayoutVars>
          <dgm:chPref val="3"/>
        </dgm:presLayoutVars>
      </dgm:prSet>
      <dgm:spPr/>
    </dgm:pt>
    <dgm:pt modelId="{96AA3C6C-CEB6-4E07-AE4D-DF8640AF1EC1}" type="pres">
      <dgm:prSet presAssocID="{7D247F3F-81FD-46B1-A188-0C0AA8F8FF39}" presName="parTransTwo" presStyleCnt="0"/>
      <dgm:spPr/>
    </dgm:pt>
    <dgm:pt modelId="{DE3D4B2F-79A4-4D52-89B0-999B70E8DEA2}" type="pres">
      <dgm:prSet presAssocID="{7D247F3F-81FD-46B1-A188-0C0AA8F8FF39}" presName="horzTwo" presStyleCnt="0"/>
      <dgm:spPr/>
    </dgm:pt>
    <dgm:pt modelId="{4F0AE57D-471E-43C5-964B-12812B89A0B5}" type="pres">
      <dgm:prSet presAssocID="{D28ABDA7-8DE7-4D68-B812-38464939DEA5}" presName="vertThree" presStyleCnt="0"/>
      <dgm:spPr/>
    </dgm:pt>
    <dgm:pt modelId="{813C2C50-7E2C-448F-B5C8-90C3A7A5727E}" type="pres">
      <dgm:prSet presAssocID="{D28ABDA7-8DE7-4D68-B812-38464939DEA5}" presName="txThree" presStyleLbl="node3" presStyleIdx="0" presStyleCnt="8">
        <dgm:presLayoutVars>
          <dgm:chPref val="3"/>
        </dgm:presLayoutVars>
      </dgm:prSet>
      <dgm:spPr/>
    </dgm:pt>
    <dgm:pt modelId="{F4EEB7B4-EBDC-41CC-8DF3-29A575C5B474}" type="pres">
      <dgm:prSet presAssocID="{D28ABDA7-8DE7-4D68-B812-38464939DEA5}" presName="horzThree" presStyleCnt="0"/>
      <dgm:spPr/>
    </dgm:pt>
    <dgm:pt modelId="{A6E0F1E1-B23D-45D2-88B8-663BEAD33732}" type="pres">
      <dgm:prSet presAssocID="{5EC0D097-CD95-47FF-9A14-A35ABADA5162}" presName="sibSpaceThree" presStyleCnt="0"/>
      <dgm:spPr/>
    </dgm:pt>
    <dgm:pt modelId="{B1258FA6-16B5-47BA-A209-41CB5C5DEC8D}" type="pres">
      <dgm:prSet presAssocID="{C0CD954C-0B66-475F-8C78-0BCE93ABF988}" presName="vertThree" presStyleCnt="0"/>
      <dgm:spPr/>
    </dgm:pt>
    <dgm:pt modelId="{ACA6997D-5904-4718-96A7-DD03FE474003}" type="pres">
      <dgm:prSet presAssocID="{C0CD954C-0B66-475F-8C78-0BCE93ABF988}" presName="txThree" presStyleLbl="node3" presStyleIdx="1" presStyleCnt="8">
        <dgm:presLayoutVars>
          <dgm:chPref val="3"/>
        </dgm:presLayoutVars>
      </dgm:prSet>
      <dgm:spPr/>
    </dgm:pt>
    <dgm:pt modelId="{F23ED18D-F21D-4340-AAC8-4FDA60BEAB63}" type="pres">
      <dgm:prSet presAssocID="{C0CD954C-0B66-475F-8C78-0BCE93ABF988}" presName="horzThree" presStyleCnt="0"/>
      <dgm:spPr/>
    </dgm:pt>
    <dgm:pt modelId="{21265F6C-EBE2-46CD-9650-1CD3715E1E04}" type="pres">
      <dgm:prSet presAssocID="{C7D68974-BD1E-49B0-9C0B-46666A940E96}" presName="sibSpaceThree" presStyleCnt="0"/>
      <dgm:spPr/>
    </dgm:pt>
    <dgm:pt modelId="{ADBFD12F-6500-4F4A-9A75-8A9C35EC4827}" type="pres">
      <dgm:prSet presAssocID="{9D1852E6-B8BF-468C-ADC6-13A80B6C95AC}" presName="vertThree" presStyleCnt="0"/>
      <dgm:spPr/>
    </dgm:pt>
    <dgm:pt modelId="{1E941C1D-DE58-4BE6-A76F-874D306BEA6E}" type="pres">
      <dgm:prSet presAssocID="{9D1852E6-B8BF-468C-ADC6-13A80B6C95AC}" presName="txThree" presStyleLbl="node3" presStyleIdx="2" presStyleCnt="8">
        <dgm:presLayoutVars>
          <dgm:chPref val="3"/>
        </dgm:presLayoutVars>
      </dgm:prSet>
      <dgm:spPr/>
    </dgm:pt>
    <dgm:pt modelId="{26A2AB05-B6A0-42A6-B58E-2EDFC02A9089}" type="pres">
      <dgm:prSet presAssocID="{9D1852E6-B8BF-468C-ADC6-13A80B6C95AC}" presName="horzThree" presStyleCnt="0"/>
      <dgm:spPr/>
    </dgm:pt>
    <dgm:pt modelId="{3FE8509A-5ACD-486F-83B5-19860E9B291A}" type="pres">
      <dgm:prSet presAssocID="{FAC9F298-9597-4558-8501-1BDA0E938296}" presName="sibSpaceThree" presStyleCnt="0"/>
      <dgm:spPr/>
    </dgm:pt>
    <dgm:pt modelId="{DC846C44-57BD-419B-8B0A-2BEDC0779837}" type="pres">
      <dgm:prSet presAssocID="{C00EBDB3-EA7F-47E3-BE2B-118146D07705}" presName="vertThree" presStyleCnt="0"/>
      <dgm:spPr/>
    </dgm:pt>
    <dgm:pt modelId="{08C3823D-45EA-4540-BCBE-87966FC10B2F}" type="pres">
      <dgm:prSet presAssocID="{C00EBDB3-EA7F-47E3-BE2B-118146D07705}" presName="txThree" presStyleLbl="node3" presStyleIdx="3" presStyleCnt="8">
        <dgm:presLayoutVars>
          <dgm:chPref val="3"/>
        </dgm:presLayoutVars>
      </dgm:prSet>
      <dgm:spPr/>
    </dgm:pt>
    <dgm:pt modelId="{DBB2111E-6CD3-4652-9855-C968E06E9DC0}" type="pres">
      <dgm:prSet presAssocID="{C00EBDB3-EA7F-47E3-BE2B-118146D07705}" presName="horzThree" presStyleCnt="0"/>
      <dgm:spPr/>
    </dgm:pt>
    <dgm:pt modelId="{35E37A75-2172-46DE-984C-E9FB1F734786}" type="pres">
      <dgm:prSet presAssocID="{CE5E7D4D-59F3-47CA-A5C0-BFA3BE95F169}" presName="sibSpaceThree" presStyleCnt="0"/>
      <dgm:spPr/>
    </dgm:pt>
    <dgm:pt modelId="{21340387-D741-4979-A7AE-1419752A9277}" type="pres">
      <dgm:prSet presAssocID="{FD6AEC67-4541-409F-8FDC-0BC67B5BC12D}" presName="vertThree" presStyleCnt="0"/>
      <dgm:spPr/>
    </dgm:pt>
    <dgm:pt modelId="{CC04F1AA-DBFE-4C86-83C4-58545602A65D}" type="pres">
      <dgm:prSet presAssocID="{FD6AEC67-4541-409F-8FDC-0BC67B5BC12D}" presName="txThree" presStyleLbl="node3" presStyleIdx="4" presStyleCnt="8">
        <dgm:presLayoutVars>
          <dgm:chPref val="3"/>
        </dgm:presLayoutVars>
      </dgm:prSet>
      <dgm:spPr/>
    </dgm:pt>
    <dgm:pt modelId="{2D981EE5-4525-4AB3-A5F6-CFD5ADB72EBD}" type="pres">
      <dgm:prSet presAssocID="{FD6AEC67-4541-409F-8FDC-0BC67B5BC12D}" presName="horzThree" presStyleCnt="0"/>
      <dgm:spPr/>
    </dgm:pt>
    <dgm:pt modelId="{5DD9E418-E80A-45F6-BD80-176299A55CF7}" type="pres">
      <dgm:prSet presAssocID="{24151C14-29E9-456B-AE67-9A99BE19D8C4}" presName="sibSpaceThree" presStyleCnt="0"/>
      <dgm:spPr/>
    </dgm:pt>
    <dgm:pt modelId="{82456B12-0728-4E6D-A3F8-6399DD5C4895}" type="pres">
      <dgm:prSet presAssocID="{7A557756-1B7C-49A4-819C-1B772E5FD82D}" presName="vertThree" presStyleCnt="0"/>
      <dgm:spPr/>
    </dgm:pt>
    <dgm:pt modelId="{7288A7EA-5BC1-41F7-8B2F-A5940A88AC27}" type="pres">
      <dgm:prSet presAssocID="{7A557756-1B7C-49A4-819C-1B772E5FD82D}" presName="txThree" presStyleLbl="node3" presStyleIdx="5" presStyleCnt="8">
        <dgm:presLayoutVars>
          <dgm:chPref val="3"/>
        </dgm:presLayoutVars>
      </dgm:prSet>
      <dgm:spPr/>
    </dgm:pt>
    <dgm:pt modelId="{85BCB732-5564-4DD3-8D67-D76DF421221A}" type="pres">
      <dgm:prSet presAssocID="{7A557756-1B7C-49A4-819C-1B772E5FD82D}" presName="horzThree" presStyleCnt="0"/>
      <dgm:spPr/>
    </dgm:pt>
    <dgm:pt modelId="{C6217E14-249A-47E5-B567-904CCD500B43}" type="pres">
      <dgm:prSet presAssocID="{C6DBFB7A-C4FF-4E1E-B448-734BCADAE97B}" presName="sibSpaceThree" presStyleCnt="0"/>
      <dgm:spPr/>
    </dgm:pt>
    <dgm:pt modelId="{7940CFDA-AAE1-4ED0-B23C-AA0421D3D049}" type="pres">
      <dgm:prSet presAssocID="{1ED00ED3-E543-4042-B1B1-F9B056DC4E42}" presName="vertThree" presStyleCnt="0"/>
      <dgm:spPr/>
    </dgm:pt>
    <dgm:pt modelId="{57471CFD-85F5-4DFB-8EAA-ECA270C2B8B8}" type="pres">
      <dgm:prSet presAssocID="{1ED00ED3-E543-4042-B1B1-F9B056DC4E42}" presName="txThree" presStyleLbl="node3" presStyleIdx="6" presStyleCnt="8">
        <dgm:presLayoutVars>
          <dgm:chPref val="3"/>
        </dgm:presLayoutVars>
      </dgm:prSet>
      <dgm:spPr/>
    </dgm:pt>
    <dgm:pt modelId="{0F47A3ED-4721-46F6-A1B9-A377A6CA918B}" type="pres">
      <dgm:prSet presAssocID="{1ED00ED3-E543-4042-B1B1-F9B056DC4E42}" presName="parTransThree" presStyleCnt="0"/>
      <dgm:spPr/>
    </dgm:pt>
    <dgm:pt modelId="{0C1CB776-4B2A-45A2-86F5-11F8A771C036}" type="pres">
      <dgm:prSet presAssocID="{1ED00ED3-E543-4042-B1B1-F9B056DC4E42}" presName="horzThree" presStyleCnt="0"/>
      <dgm:spPr/>
    </dgm:pt>
    <dgm:pt modelId="{DF5754A0-3228-4E3B-ADC4-518AB2568A51}" type="pres">
      <dgm:prSet presAssocID="{60B2ED30-1ACA-40B7-8471-9BFC50293D96}" presName="vertFour" presStyleCnt="0">
        <dgm:presLayoutVars>
          <dgm:chPref val="3"/>
        </dgm:presLayoutVars>
      </dgm:prSet>
      <dgm:spPr/>
    </dgm:pt>
    <dgm:pt modelId="{4B0DDE57-6F7B-4B85-A382-2AD96C7EC713}" type="pres">
      <dgm:prSet presAssocID="{60B2ED30-1ACA-40B7-8471-9BFC50293D96}" presName="txFour" presStyleLbl="node4" presStyleIdx="0" presStyleCnt="1">
        <dgm:presLayoutVars>
          <dgm:chPref val="3"/>
        </dgm:presLayoutVars>
      </dgm:prSet>
      <dgm:spPr>
        <a:xfrm>
          <a:off x="6349436" y="3873567"/>
          <a:ext cx="1015022" cy="1166819"/>
        </a:xfrm>
        <a:prstGeom prst="roundRect">
          <a:avLst>
            <a:gd name="adj" fmla="val 10000"/>
          </a:avLst>
        </a:prstGeom>
      </dgm:spPr>
    </dgm:pt>
    <dgm:pt modelId="{905D4E31-A14D-4441-B341-B30C2A4275A7}" type="pres">
      <dgm:prSet presAssocID="{60B2ED30-1ACA-40B7-8471-9BFC50293D96}" presName="horzFour" presStyleCnt="0"/>
      <dgm:spPr/>
    </dgm:pt>
    <dgm:pt modelId="{D75A8017-2661-4EF8-9C3E-CE44A140149A}" type="pres">
      <dgm:prSet presAssocID="{577EBA71-5AD2-44CE-8BC5-43A4B5A528ED}" presName="sibSpaceTwo" presStyleCnt="0"/>
      <dgm:spPr/>
    </dgm:pt>
    <dgm:pt modelId="{307550B7-33F3-4AEA-BA63-93C3BB253537}" type="pres">
      <dgm:prSet presAssocID="{E3249D2D-E412-43E4-8D69-AA2660C43486}" presName="vertTwo" presStyleCnt="0"/>
      <dgm:spPr/>
    </dgm:pt>
    <dgm:pt modelId="{3EE5400D-3E12-45C4-B620-2E2BE6BF7385}" type="pres">
      <dgm:prSet presAssocID="{E3249D2D-E412-43E4-8D69-AA2660C43486}" presName="txTwo" presStyleLbl="node2" presStyleIdx="1" presStyleCnt="3">
        <dgm:presLayoutVars>
          <dgm:chPref val="3"/>
        </dgm:presLayoutVars>
      </dgm:prSet>
      <dgm:spPr/>
    </dgm:pt>
    <dgm:pt modelId="{621A4425-B722-4C8C-BA30-3650DC01CF91}" type="pres">
      <dgm:prSet presAssocID="{E3249D2D-E412-43E4-8D69-AA2660C43486}" presName="horzTwo" presStyleCnt="0"/>
      <dgm:spPr/>
    </dgm:pt>
    <dgm:pt modelId="{063BAB66-A5A6-448B-9FA4-5396FC0441EB}" type="pres">
      <dgm:prSet presAssocID="{7C575554-A5A5-477E-9B7F-01C7B5C8EE19}" presName="sibSpaceTwo" presStyleCnt="0"/>
      <dgm:spPr/>
    </dgm:pt>
    <dgm:pt modelId="{E5C06FD9-FAF4-4A63-B78C-5C61522CB6E0}" type="pres">
      <dgm:prSet presAssocID="{2F236C89-5749-4814-9CB2-FD9EC631779F}" presName="vertTwo" presStyleCnt="0"/>
      <dgm:spPr/>
    </dgm:pt>
    <dgm:pt modelId="{21E1D560-544D-422E-A03C-7EED6B43691B}" type="pres">
      <dgm:prSet presAssocID="{2F236C89-5749-4814-9CB2-FD9EC631779F}" presName="txTwo" presStyleLbl="node2" presStyleIdx="2" presStyleCnt="3">
        <dgm:presLayoutVars>
          <dgm:chPref val="3"/>
        </dgm:presLayoutVars>
      </dgm:prSet>
      <dgm:spPr/>
    </dgm:pt>
    <dgm:pt modelId="{61C5D48C-1992-477F-AFB7-2640EE9B6688}" type="pres">
      <dgm:prSet presAssocID="{2F236C89-5749-4814-9CB2-FD9EC631779F}" presName="parTransTwo" presStyleCnt="0"/>
      <dgm:spPr/>
    </dgm:pt>
    <dgm:pt modelId="{C6696628-4206-4431-BA9A-439AEC16FA06}" type="pres">
      <dgm:prSet presAssocID="{2F236C89-5749-4814-9CB2-FD9EC631779F}" presName="horzTwo" presStyleCnt="0"/>
      <dgm:spPr/>
    </dgm:pt>
    <dgm:pt modelId="{5AE00A28-8484-4DB9-9491-B39AC308C916}" type="pres">
      <dgm:prSet presAssocID="{003E7DD0-B911-4878-802D-93A7B0F7124C}" presName="vertThree" presStyleCnt="0"/>
      <dgm:spPr/>
    </dgm:pt>
    <dgm:pt modelId="{AB4C3EB3-005C-4867-B761-68E5667D510D}" type="pres">
      <dgm:prSet presAssocID="{003E7DD0-B911-4878-802D-93A7B0F7124C}" presName="txThree" presStyleLbl="node3" presStyleIdx="7" presStyleCnt="8">
        <dgm:presLayoutVars>
          <dgm:chPref val="3"/>
        </dgm:presLayoutVars>
      </dgm:prSet>
      <dgm:spPr/>
    </dgm:pt>
    <dgm:pt modelId="{87E12CBC-742E-437B-8974-F456131630B0}" type="pres">
      <dgm:prSet presAssocID="{003E7DD0-B911-4878-802D-93A7B0F7124C}" presName="horzThree" presStyleCnt="0"/>
      <dgm:spPr/>
    </dgm:pt>
    <dgm:pt modelId="{FBB1EAB7-52DC-4F3C-B6EE-8D1CE3F88F77}" type="pres">
      <dgm:prSet presAssocID="{D9A9089D-A9B9-4A63-9916-A80C21F29764}" presName="sibSpaceOne" presStyleCnt="0"/>
      <dgm:spPr/>
    </dgm:pt>
    <dgm:pt modelId="{2A7AFDDA-AD00-40C8-8F17-AC7EBA8BB947}" type="pres">
      <dgm:prSet presAssocID="{7558A044-7694-40E9-AB1E-E6E21381F354}" presName="vertOne" presStyleCnt="0"/>
      <dgm:spPr/>
    </dgm:pt>
    <dgm:pt modelId="{F32D510E-31B2-4911-B9FE-89ABF2C4F142}" type="pres">
      <dgm:prSet presAssocID="{7558A044-7694-40E9-AB1E-E6E21381F354}" presName="txOne" presStyleLbl="node0" presStyleIdx="1" presStyleCnt="2" custScaleX="100666" custLinFactX="-100000" custLinFactY="132511" custLinFactNeighborX="-129766" custLinFactNeighborY="200000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</dgm:pt>
    <dgm:pt modelId="{2E24622D-3ADB-4756-826A-1FCAC6061EBA}" type="pres">
      <dgm:prSet presAssocID="{7558A044-7694-40E9-AB1E-E6E21381F354}" presName="horzOne" presStyleCnt="0"/>
      <dgm:spPr/>
    </dgm:pt>
  </dgm:ptLst>
  <dgm:cxnLst>
    <dgm:cxn modelId="{244EE402-1349-401B-AADA-4497C2173E0C}" type="presOf" srcId="{5C0B9C4A-544F-4488-B7C3-3EC427E980D3}" destId="{EAB6BABF-2806-422B-AFAC-B42BB564074F}" srcOrd="0" destOrd="0" presId="urn:microsoft.com/office/officeart/2005/8/layout/hierarchy4"/>
    <dgm:cxn modelId="{3D93FF03-F588-4B5C-BF22-9B8CBEB72B47}" srcId="{1ED00ED3-E543-4042-B1B1-F9B056DC4E42}" destId="{60B2ED30-1ACA-40B7-8471-9BFC50293D96}" srcOrd="0" destOrd="0" parTransId="{C686534D-BB99-4C1F-A033-EC4648EBEF65}" sibTransId="{C2F84CFD-A461-464B-AC6C-5A72F6643876}"/>
    <dgm:cxn modelId="{0ABEB305-418A-4B7F-9AA9-FE91FFC9705E}" srcId="{5C0B9C4A-544F-4488-B7C3-3EC427E980D3}" destId="{8A83044B-28BA-42D8-B780-E48A214337D5}" srcOrd="0" destOrd="0" parTransId="{25E03C81-FC00-4124-AC3A-3D9FEA5BD924}" sibTransId="{D9A9089D-A9B9-4A63-9916-A80C21F29764}"/>
    <dgm:cxn modelId="{9F767F19-6124-4106-A14F-016E0FC40D10}" type="presOf" srcId="{7558A044-7694-40E9-AB1E-E6E21381F354}" destId="{F32D510E-31B2-4911-B9FE-89ABF2C4F142}" srcOrd="0" destOrd="0" presId="urn:microsoft.com/office/officeart/2005/8/layout/hierarchy4"/>
    <dgm:cxn modelId="{DFE34027-102F-4BBF-84B3-15062C48E86C}" type="presOf" srcId="{9D1852E6-B8BF-468C-ADC6-13A80B6C95AC}" destId="{1E941C1D-DE58-4BE6-A76F-874D306BEA6E}" srcOrd="0" destOrd="0" presId="urn:microsoft.com/office/officeart/2005/8/layout/hierarchy4"/>
    <dgm:cxn modelId="{111EA530-CC36-4C35-B979-D870D4117513}" type="presOf" srcId="{C0CD954C-0B66-475F-8C78-0BCE93ABF988}" destId="{ACA6997D-5904-4718-96A7-DD03FE474003}" srcOrd="0" destOrd="0" presId="urn:microsoft.com/office/officeart/2005/8/layout/hierarchy4"/>
    <dgm:cxn modelId="{00421C36-ECC3-4A44-963D-EC5AB5E8AE4B}" srcId="{2F236C89-5749-4814-9CB2-FD9EC631779F}" destId="{003E7DD0-B911-4878-802D-93A7B0F7124C}" srcOrd="0" destOrd="0" parTransId="{D56A836F-088D-44C6-8C76-60F02C048F3F}" sibTransId="{CF787FC2-8EA6-41BE-BFFD-5A84869F535A}"/>
    <dgm:cxn modelId="{20B4B538-2741-4DBF-9B0D-95F3D0BC7267}" type="presOf" srcId="{7D247F3F-81FD-46B1-A188-0C0AA8F8FF39}" destId="{D12C10D4-3967-46EE-AE82-A69E122630EF}" srcOrd="0" destOrd="0" presId="urn:microsoft.com/office/officeart/2005/8/layout/hierarchy4"/>
    <dgm:cxn modelId="{B1BE603C-67B6-4C4E-9586-43ECEE45D835}" type="presOf" srcId="{7A557756-1B7C-49A4-819C-1B772E5FD82D}" destId="{7288A7EA-5BC1-41F7-8B2F-A5940A88AC27}" srcOrd="0" destOrd="0" presId="urn:microsoft.com/office/officeart/2005/8/layout/hierarchy4"/>
    <dgm:cxn modelId="{E43A7668-2615-4714-9442-7A94D6940C2E}" type="presOf" srcId="{60B2ED30-1ACA-40B7-8471-9BFC50293D96}" destId="{4B0DDE57-6F7B-4B85-A382-2AD96C7EC713}" srcOrd="0" destOrd="0" presId="urn:microsoft.com/office/officeart/2005/8/layout/hierarchy4"/>
    <dgm:cxn modelId="{B49B0873-4516-4021-BB09-630F57045379}" srcId="{7D247F3F-81FD-46B1-A188-0C0AA8F8FF39}" destId="{C0CD954C-0B66-475F-8C78-0BCE93ABF988}" srcOrd="1" destOrd="0" parTransId="{EE386614-2D63-44E3-BA5D-83276D76AF31}" sibTransId="{C7D68974-BD1E-49B0-9C0B-46666A940E96}"/>
    <dgm:cxn modelId="{44C27055-86C6-4FD3-B947-1A497EA0140E}" type="presOf" srcId="{2F236C89-5749-4814-9CB2-FD9EC631779F}" destId="{21E1D560-544D-422E-A03C-7EED6B43691B}" srcOrd="0" destOrd="0" presId="urn:microsoft.com/office/officeart/2005/8/layout/hierarchy4"/>
    <dgm:cxn modelId="{90B82A7D-6E4B-4521-89BD-7986A8DB823A}" type="presOf" srcId="{E3249D2D-E412-43E4-8D69-AA2660C43486}" destId="{3EE5400D-3E12-45C4-B620-2E2BE6BF7385}" srcOrd="0" destOrd="0" presId="urn:microsoft.com/office/officeart/2005/8/layout/hierarchy4"/>
    <dgm:cxn modelId="{41C14690-B317-4A6B-848A-C04A3B8C2316}" srcId="{7D247F3F-81FD-46B1-A188-0C0AA8F8FF39}" destId="{1ED00ED3-E543-4042-B1B1-F9B056DC4E42}" srcOrd="6" destOrd="0" parTransId="{474F02A6-562C-4F6F-BD38-6BBB6A555E86}" sibTransId="{F59E420D-2BFF-46B8-9727-10BDC7E62965}"/>
    <dgm:cxn modelId="{67161692-CF8D-4B46-9509-F06CC4AE9985}" srcId="{5C0B9C4A-544F-4488-B7C3-3EC427E980D3}" destId="{7558A044-7694-40E9-AB1E-E6E21381F354}" srcOrd="1" destOrd="0" parTransId="{69618308-11F1-4688-9BB4-CD8B0FB04694}" sibTransId="{69C394E0-0070-4CF1-AB72-4929048E4C17}"/>
    <dgm:cxn modelId="{158F829D-C635-4A86-AFAD-3CE340E088E6}" srcId="{7D247F3F-81FD-46B1-A188-0C0AA8F8FF39}" destId="{FD6AEC67-4541-409F-8FDC-0BC67B5BC12D}" srcOrd="4" destOrd="0" parTransId="{7A10BFE6-2F10-41E4-B101-01C4A5ED6F1E}" sibTransId="{24151C14-29E9-456B-AE67-9A99BE19D8C4}"/>
    <dgm:cxn modelId="{D254D3AA-1F44-434E-8A71-0D127DF3B459}" srcId="{7D247F3F-81FD-46B1-A188-0C0AA8F8FF39}" destId="{7A557756-1B7C-49A4-819C-1B772E5FD82D}" srcOrd="5" destOrd="0" parTransId="{DC24423E-279A-4D66-BBD7-97749EADEFFC}" sibTransId="{C6DBFB7A-C4FF-4E1E-B448-734BCADAE97B}"/>
    <dgm:cxn modelId="{C3D4E9B2-3822-4978-81D4-BD4E6BE35746}" type="presOf" srcId="{D28ABDA7-8DE7-4D68-B812-38464939DEA5}" destId="{813C2C50-7E2C-448F-B5C8-90C3A7A5727E}" srcOrd="0" destOrd="0" presId="urn:microsoft.com/office/officeart/2005/8/layout/hierarchy4"/>
    <dgm:cxn modelId="{9C86F9B5-454D-412C-ADE4-4E80F5FF68A9}" srcId="{7D247F3F-81FD-46B1-A188-0C0AA8F8FF39}" destId="{C00EBDB3-EA7F-47E3-BE2B-118146D07705}" srcOrd="3" destOrd="0" parTransId="{551E10F4-DEBC-4A37-BD91-5BB1E5C94F87}" sibTransId="{CE5E7D4D-59F3-47CA-A5C0-BFA3BE95F169}"/>
    <dgm:cxn modelId="{09A53DD0-F261-461A-BA0B-780EAE919C95}" srcId="{8A83044B-28BA-42D8-B780-E48A214337D5}" destId="{2F236C89-5749-4814-9CB2-FD9EC631779F}" srcOrd="2" destOrd="0" parTransId="{DB95E6C1-3334-4803-A3DA-C146706CF04F}" sibTransId="{D9F66A6B-9B40-40C9-AFE4-AED2E41315D1}"/>
    <dgm:cxn modelId="{C9CC12E0-ABC6-435A-A99D-5BF6917F2118}" type="presOf" srcId="{FD6AEC67-4541-409F-8FDC-0BC67B5BC12D}" destId="{CC04F1AA-DBFE-4C86-83C4-58545602A65D}" srcOrd="0" destOrd="0" presId="urn:microsoft.com/office/officeart/2005/8/layout/hierarchy4"/>
    <dgm:cxn modelId="{DD8EC4E3-FA66-40AC-AF23-F303D45EBC36}" srcId="{8A83044B-28BA-42D8-B780-E48A214337D5}" destId="{7D247F3F-81FD-46B1-A188-0C0AA8F8FF39}" srcOrd="0" destOrd="0" parTransId="{79EA26B4-404C-404B-A25B-78E608E5DB92}" sibTransId="{577EBA71-5AD2-44CE-8BC5-43A4B5A528ED}"/>
    <dgm:cxn modelId="{1CE947E6-9BCF-4357-821B-888D1004D3CA}" srcId="{8A83044B-28BA-42D8-B780-E48A214337D5}" destId="{E3249D2D-E412-43E4-8D69-AA2660C43486}" srcOrd="1" destOrd="0" parTransId="{A497757A-0164-4AFA-A003-13710EE63F9D}" sibTransId="{7C575554-A5A5-477E-9B7F-01C7B5C8EE19}"/>
    <dgm:cxn modelId="{5AF9BFE7-E09B-4450-A08E-2B3D039C2061}" type="presOf" srcId="{1ED00ED3-E543-4042-B1B1-F9B056DC4E42}" destId="{57471CFD-85F5-4DFB-8EAA-ECA270C2B8B8}" srcOrd="0" destOrd="0" presId="urn:microsoft.com/office/officeart/2005/8/layout/hierarchy4"/>
    <dgm:cxn modelId="{F684D4EB-5D87-4F4B-8547-1DAA8B9D8E94}" type="presOf" srcId="{C00EBDB3-EA7F-47E3-BE2B-118146D07705}" destId="{08C3823D-45EA-4540-BCBE-87966FC10B2F}" srcOrd="0" destOrd="0" presId="urn:microsoft.com/office/officeart/2005/8/layout/hierarchy4"/>
    <dgm:cxn modelId="{30CD00EC-88A5-4FDA-94EC-F6F3A03E2675}" type="presOf" srcId="{003E7DD0-B911-4878-802D-93A7B0F7124C}" destId="{AB4C3EB3-005C-4867-B761-68E5667D510D}" srcOrd="0" destOrd="0" presId="urn:microsoft.com/office/officeart/2005/8/layout/hierarchy4"/>
    <dgm:cxn modelId="{6FA943EC-1306-4003-AB4D-8B6246442A72}" srcId="{7D247F3F-81FD-46B1-A188-0C0AA8F8FF39}" destId="{9D1852E6-B8BF-468C-ADC6-13A80B6C95AC}" srcOrd="2" destOrd="0" parTransId="{B1A464B3-5B7B-49F8-9D00-EE6947983E75}" sibTransId="{FAC9F298-9597-4558-8501-1BDA0E938296}"/>
    <dgm:cxn modelId="{75381EFC-C609-49D4-8672-4D3EB0DEE861}" type="presOf" srcId="{8A83044B-28BA-42D8-B780-E48A214337D5}" destId="{5DBAA0A7-C030-409C-A506-6BC91342C7E5}" srcOrd="0" destOrd="0" presId="urn:microsoft.com/office/officeart/2005/8/layout/hierarchy4"/>
    <dgm:cxn modelId="{66C3CCFD-9B2D-476F-987C-0C4FFF95C375}" srcId="{7D247F3F-81FD-46B1-A188-0C0AA8F8FF39}" destId="{D28ABDA7-8DE7-4D68-B812-38464939DEA5}" srcOrd="0" destOrd="0" parTransId="{62AEA54E-AA09-475F-A4D2-3BA465176D51}" sibTransId="{5EC0D097-CD95-47FF-9A14-A35ABADA5162}"/>
    <dgm:cxn modelId="{9AAB7BB8-AAFD-4A01-8342-6C3B9EC0E204}" type="presParOf" srcId="{EAB6BABF-2806-422B-AFAC-B42BB564074F}" destId="{D28EAA5E-12C5-4BC7-9604-A65112806516}" srcOrd="0" destOrd="0" presId="urn:microsoft.com/office/officeart/2005/8/layout/hierarchy4"/>
    <dgm:cxn modelId="{A3B470BB-ED58-42D4-8EBB-C790AFFC787A}" type="presParOf" srcId="{D28EAA5E-12C5-4BC7-9604-A65112806516}" destId="{5DBAA0A7-C030-409C-A506-6BC91342C7E5}" srcOrd="0" destOrd="0" presId="urn:microsoft.com/office/officeart/2005/8/layout/hierarchy4"/>
    <dgm:cxn modelId="{496BAC74-77FF-45E6-AF8C-2FF896B35C77}" type="presParOf" srcId="{D28EAA5E-12C5-4BC7-9604-A65112806516}" destId="{1D56C71D-6412-4291-A1D7-EF96B24AE67C}" srcOrd="1" destOrd="0" presId="urn:microsoft.com/office/officeart/2005/8/layout/hierarchy4"/>
    <dgm:cxn modelId="{6C006A6A-2692-4E5D-B6D8-2AD73E83FE47}" type="presParOf" srcId="{D28EAA5E-12C5-4BC7-9604-A65112806516}" destId="{2E2B2704-6836-4691-8B3A-210D923F4FD1}" srcOrd="2" destOrd="0" presId="urn:microsoft.com/office/officeart/2005/8/layout/hierarchy4"/>
    <dgm:cxn modelId="{4E16FEB4-E77D-43E6-898E-A6B7CD5C998E}" type="presParOf" srcId="{2E2B2704-6836-4691-8B3A-210D923F4FD1}" destId="{8D133EB9-1514-4683-851B-108C089F4FD8}" srcOrd="0" destOrd="0" presId="urn:microsoft.com/office/officeart/2005/8/layout/hierarchy4"/>
    <dgm:cxn modelId="{C95AED88-7E22-4230-942E-D02506E575BE}" type="presParOf" srcId="{8D133EB9-1514-4683-851B-108C089F4FD8}" destId="{D12C10D4-3967-46EE-AE82-A69E122630EF}" srcOrd="0" destOrd="0" presId="urn:microsoft.com/office/officeart/2005/8/layout/hierarchy4"/>
    <dgm:cxn modelId="{BB4A7A36-F80C-4E54-A70B-C4886458A54C}" type="presParOf" srcId="{8D133EB9-1514-4683-851B-108C089F4FD8}" destId="{96AA3C6C-CEB6-4E07-AE4D-DF8640AF1EC1}" srcOrd="1" destOrd="0" presId="urn:microsoft.com/office/officeart/2005/8/layout/hierarchy4"/>
    <dgm:cxn modelId="{8D04F154-427F-44C2-BD43-B12EDE8616CD}" type="presParOf" srcId="{8D133EB9-1514-4683-851B-108C089F4FD8}" destId="{DE3D4B2F-79A4-4D52-89B0-999B70E8DEA2}" srcOrd="2" destOrd="0" presId="urn:microsoft.com/office/officeart/2005/8/layout/hierarchy4"/>
    <dgm:cxn modelId="{CE89139C-692C-4CF2-A252-70E71F638ECE}" type="presParOf" srcId="{DE3D4B2F-79A4-4D52-89B0-999B70E8DEA2}" destId="{4F0AE57D-471E-43C5-964B-12812B89A0B5}" srcOrd="0" destOrd="0" presId="urn:microsoft.com/office/officeart/2005/8/layout/hierarchy4"/>
    <dgm:cxn modelId="{7BB01DBB-477D-41F0-980E-F134A2DFF09F}" type="presParOf" srcId="{4F0AE57D-471E-43C5-964B-12812B89A0B5}" destId="{813C2C50-7E2C-448F-B5C8-90C3A7A5727E}" srcOrd="0" destOrd="0" presId="urn:microsoft.com/office/officeart/2005/8/layout/hierarchy4"/>
    <dgm:cxn modelId="{B01C26D9-55A9-4E76-9E7C-9426F80F2F76}" type="presParOf" srcId="{4F0AE57D-471E-43C5-964B-12812B89A0B5}" destId="{F4EEB7B4-EBDC-41CC-8DF3-29A575C5B474}" srcOrd="1" destOrd="0" presId="urn:microsoft.com/office/officeart/2005/8/layout/hierarchy4"/>
    <dgm:cxn modelId="{DD08D3E7-A87D-417C-BE4F-9C27D5E3166E}" type="presParOf" srcId="{DE3D4B2F-79A4-4D52-89B0-999B70E8DEA2}" destId="{A6E0F1E1-B23D-45D2-88B8-663BEAD33732}" srcOrd="1" destOrd="0" presId="urn:microsoft.com/office/officeart/2005/8/layout/hierarchy4"/>
    <dgm:cxn modelId="{A28C6971-643C-4DB9-A205-C3C8754AF16B}" type="presParOf" srcId="{DE3D4B2F-79A4-4D52-89B0-999B70E8DEA2}" destId="{B1258FA6-16B5-47BA-A209-41CB5C5DEC8D}" srcOrd="2" destOrd="0" presId="urn:microsoft.com/office/officeart/2005/8/layout/hierarchy4"/>
    <dgm:cxn modelId="{4A9CA172-E975-4782-A9B2-6D00EA16B416}" type="presParOf" srcId="{B1258FA6-16B5-47BA-A209-41CB5C5DEC8D}" destId="{ACA6997D-5904-4718-96A7-DD03FE474003}" srcOrd="0" destOrd="0" presId="urn:microsoft.com/office/officeart/2005/8/layout/hierarchy4"/>
    <dgm:cxn modelId="{592106E5-C550-4C08-8683-10B3A39B12E6}" type="presParOf" srcId="{B1258FA6-16B5-47BA-A209-41CB5C5DEC8D}" destId="{F23ED18D-F21D-4340-AAC8-4FDA60BEAB63}" srcOrd="1" destOrd="0" presId="urn:microsoft.com/office/officeart/2005/8/layout/hierarchy4"/>
    <dgm:cxn modelId="{6B640108-A7C3-43D0-9EF3-832669FFC5C6}" type="presParOf" srcId="{DE3D4B2F-79A4-4D52-89B0-999B70E8DEA2}" destId="{21265F6C-EBE2-46CD-9650-1CD3715E1E04}" srcOrd="3" destOrd="0" presId="urn:microsoft.com/office/officeart/2005/8/layout/hierarchy4"/>
    <dgm:cxn modelId="{9196C2A5-277C-42DD-BF7F-9BCAF4BC4B73}" type="presParOf" srcId="{DE3D4B2F-79A4-4D52-89B0-999B70E8DEA2}" destId="{ADBFD12F-6500-4F4A-9A75-8A9C35EC4827}" srcOrd="4" destOrd="0" presId="urn:microsoft.com/office/officeart/2005/8/layout/hierarchy4"/>
    <dgm:cxn modelId="{05B762E5-5A18-425B-A0AE-A8E59A20F9C6}" type="presParOf" srcId="{ADBFD12F-6500-4F4A-9A75-8A9C35EC4827}" destId="{1E941C1D-DE58-4BE6-A76F-874D306BEA6E}" srcOrd="0" destOrd="0" presId="urn:microsoft.com/office/officeart/2005/8/layout/hierarchy4"/>
    <dgm:cxn modelId="{73D20285-8261-432B-9736-7CFE16C0F293}" type="presParOf" srcId="{ADBFD12F-6500-4F4A-9A75-8A9C35EC4827}" destId="{26A2AB05-B6A0-42A6-B58E-2EDFC02A9089}" srcOrd="1" destOrd="0" presId="urn:microsoft.com/office/officeart/2005/8/layout/hierarchy4"/>
    <dgm:cxn modelId="{077D73AC-79F2-44AA-80AE-47EDB4C98E44}" type="presParOf" srcId="{DE3D4B2F-79A4-4D52-89B0-999B70E8DEA2}" destId="{3FE8509A-5ACD-486F-83B5-19860E9B291A}" srcOrd="5" destOrd="0" presId="urn:microsoft.com/office/officeart/2005/8/layout/hierarchy4"/>
    <dgm:cxn modelId="{C549130C-F941-44A1-8889-A77335A1A6CF}" type="presParOf" srcId="{DE3D4B2F-79A4-4D52-89B0-999B70E8DEA2}" destId="{DC846C44-57BD-419B-8B0A-2BEDC0779837}" srcOrd="6" destOrd="0" presId="urn:microsoft.com/office/officeart/2005/8/layout/hierarchy4"/>
    <dgm:cxn modelId="{D99F006B-206F-4393-A44B-15C7493DB8BF}" type="presParOf" srcId="{DC846C44-57BD-419B-8B0A-2BEDC0779837}" destId="{08C3823D-45EA-4540-BCBE-87966FC10B2F}" srcOrd="0" destOrd="0" presId="urn:microsoft.com/office/officeart/2005/8/layout/hierarchy4"/>
    <dgm:cxn modelId="{71CA58C5-A2BC-4EB1-A89A-68759FC387EA}" type="presParOf" srcId="{DC846C44-57BD-419B-8B0A-2BEDC0779837}" destId="{DBB2111E-6CD3-4652-9855-C968E06E9DC0}" srcOrd="1" destOrd="0" presId="urn:microsoft.com/office/officeart/2005/8/layout/hierarchy4"/>
    <dgm:cxn modelId="{89B02C70-6BFB-4743-BB0E-DD77F376C194}" type="presParOf" srcId="{DE3D4B2F-79A4-4D52-89B0-999B70E8DEA2}" destId="{35E37A75-2172-46DE-984C-E9FB1F734786}" srcOrd="7" destOrd="0" presId="urn:microsoft.com/office/officeart/2005/8/layout/hierarchy4"/>
    <dgm:cxn modelId="{F1AF71F5-28A0-4F22-A36E-54DC673A6508}" type="presParOf" srcId="{DE3D4B2F-79A4-4D52-89B0-999B70E8DEA2}" destId="{21340387-D741-4979-A7AE-1419752A9277}" srcOrd="8" destOrd="0" presId="urn:microsoft.com/office/officeart/2005/8/layout/hierarchy4"/>
    <dgm:cxn modelId="{B4F43060-6B4D-455B-8359-D3649613785E}" type="presParOf" srcId="{21340387-D741-4979-A7AE-1419752A9277}" destId="{CC04F1AA-DBFE-4C86-83C4-58545602A65D}" srcOrd="0" destOrd="0" presId="urn:microsoft.com/office/officeart/2005/8/layout/hierarchy4"/>
    <dgm:cxn modelId="{105BA9FC-1F2C-48B0-A85D-0CBF06A97ABD}" type="presParOf" srcId="{21340387-D741-4979-A7AE-1419752A9277}" destId="{2D981EE5-4525-4AB3-A5F6-CFD5ADB72EBD}" srcOrd="1" destOrd="0" presId="urn:microsoft.com/office/officeart/2005/8/layout/hierarchy4"/>
    <dgm:cxn modelId="{78FCA02B-7EB8-4CD9-BCBD-3EC65BD0086B}" type="presParOf" srcId="{DE3D4B2F-79A4-4D52-89B0-999B70E8DEA2}" destId="{5DD9E418-E80A-45F6-BD80-176299A55CF7}" srcOrd="9" destOrd="0" presId="urn:microsoft.com/office/officeart/2005/8/layout/hierarchy4"/>
    <dgm:cxn modelId="{5BB1CE3C-5A18-4132-8FAF-D9BD05F2F0E7}" type="presParOf" srcId="{DE3D4B2F-79A4-4D52-89B0-999B70E8DEA2}" destId="{82456B12-0728-4E6D-A3F8-6399DD5C4895}" srcOrd="10" destOrd="0" presId="urn:microsoft.com/office/officeart/2005/8/layout/hierarchy4"/>
    <dgm:cxn modelId="{7515CB55-76BD-40B6-B0F3-C1118A41B5F3}" type="presParOf" srcId="{82456B12-0728-4E6D-A3F8-6399DD5C4895}" destId="{7288A7EA-5BC1-41F7-8B2F-A5940A88AC27}" srcOrd="0" destOrd="0" presId="urn:microsoft.com/office/officeart/2005/8/layout/hierarchy4"/>
    <dgm:cxn modelId="{70AEDF29-DEB0-41A7-B32D-9B45DE792E11}" type="presParOf" srcId="{82456B12-0728-4E6D-A3F8-6399DD5C4895}" destId="{85BCB732-5564-4DD3-8D67-D76DF421221A}" srcOrd="1" destOrd="0" presId="urn:microsoft.com/office/officeart/2005/8/layout/hierarchy4"/>
    <dgm:cxn modelId="{2FAE6C36-5506-4BC1-925A-766C7AD0D591}" type="presParOf" srcId="{DE3D4B2F-79A4-4D52-89B0-999B70E8DEA2}" destId="{C6217E14-249A-47E5-B567-904CCD500B43}" srcOrd="11" destOrd="0" presId="urn:microsoft.com/office/officeart/2005/8/layout/hierarchy4"/>
    <dgm:cxn modelId="{6D015A14-DB80-4722-A4CD-65CD650A230E}" type="presParOf" srcId="{DE3D4B2F-79A4-4D52-89B0-999B70E8DEA2}" destId="{7940CFDA-AAE1-4ED0-B23C-AA0421D3D049}" srcOrd="12" destOrd="0" presId="urn:microsoft.com/office/officeart/2005/8/layout/hierarchy4"/>
    <dgm:cxn modelId="{717CDA6F-915B-483F-BE44-23F851998EB7}" type="presParOf" srcId="{7940CFDA-AAE1-4ED0-B23C-AA0421D3D049}" destId="{57471CFD-85F5-4DFB-8EAA-ECA270C2B8B8}" srcOrd="0" destOrd="0" presId="urn:microsoft.com/office/officeart/2005/8/layout/hierarchy4"/>
    <dgm:cxn modelId="{812C73E6-6627-44ED-B1D9-9A8C9E894FF5}" type="presParOf" srcId="{7940CFDA-AAE1-4ED0-B23C-AA0421D3D049}" destId="{0F47A3ED-4721-46F6-A1B9-A377A6CA918B}" srcOrd="1" destOrd="0" presId="urn:microsoft.com/office/officeart/2005/8/layout/hierarchy4"/>
    <dgm:cxn modelId="{61317FF1-46DD-42C8-8FE1-D63936F85608}" type="presParOf" srcId="{7940CFDA-AAE1-4ED0-B23C-AA0421D3D049}" destId="{0C1CB776-4B2A-45A2-86F5-11F8A771C036}" srcOrd="2" destOrd="0" presId="urn:microsoft.com/office/officeart/2005/8/layout/hierarchy4"/>
    <dgm:cxn modelId="{0B5EC6E0-FB9F-4005-8CEA-9A9276B478CD}" type="presParOf" srcId="{0C1CB776-4B2A-45A2-86F5-11F8A771C036}" destId="{DF5754A0-3228-4E3B-ADC4-518AB2568A51}" srcOrd="0" destOrd="0" presId="urn:microsoft.com/office/officeart/2005/8/layout/hierarchy4"/>
    <dgm:cxn modelId="{D991FB3C-B676-4D4F-83B6-D31E6C0DF4B3}" type="presParOf" srcId="{DF5754A0-3228-4E3B-ADC4-518AB2568A51}" destId="{4B0DDE57-6F7B-4B85-A382-2AD96C7EC713}" srcOrd="0" destOrd="0" presId="urn:microsoft.com/office/officeart/2005/8/layout/hierarchy4"/>
    <dgm:cxn modelId="{1CF87CD3-C0DF-4295-A436-AEAEC07472E1}" type="presParOf" srcId="{DF5754A0-3228-4E3B-ADC4-518AB2568A51}" destId="{905D4E31-A14D-4441-B341-B30C2A4275A7}" srcOrd="1" destOrd="0" presId="urn:microsoft.com/office/officeart/2005/8/layout/hierarchy4"/>
    <dgm:cxn modelId="{07AA2DBC-2496-437F-A15F-36815DC01989}" type="presParOf" srcId="{2E2B2704-6836-4691-8B3A-210D923F4FD1}" destId="{D75A8017-2661-4EF8-9C3E-CE44A140149A}" srcOrd="1" destOrd="0" presId="urn:microsoft.com/office/officeart/2005/8/layout/hierarchy4"/>
    <dgm:cxn modelId="{A88E8F2C-095F-4430-87E3-D3767A7AD64A}" type="presParOf" srcId="{2E2B2704-6836-4691-8B3A-210D923F4FD1}" destId="{307550B7-33F3-4AEA-BA63-93C3BB253537}" srcOrd="2" destOrd="0" presId="urn:microsoft.com/office/officeart/2005/8/layout/hierarchy4"/>
    <dgm:cxn modelId="{B07C7357-7551-4382-B3CE-7DFCB8DC62C5}" type="presParOf" srcId="{307550B7-33F3-4AEA-BA63-93C3BB253537}" destId="{3EE5400D-3E12-45C4-B620-2E2BE6BF7385}" srcOrd="0" destOrd="0" presId="urn:microsoft.com/office/officeart/2005/8/layout/hierarchy4"/>
    <dgm:cxn modelId="{668B2734-8EEF-43AA-8522-A46266C8126C}" type="presParOf" srcId="{307550B7-33F3-4AEA-BA63-93C3BB253537}" destId="{621A4425-B722-4C8C-BA30-3650DC01CF91}" srcOrd="1" destOrd="0" presId="urn:microsoft.com/office/officeart/2005/8/layout/hierarchy4"/>
    <dgm:cxn modelId="{BFB57FA1-BBA6-4551-B07F-E0C58F254A66}" type="presParOf" srcId="{2E2B2704-6836-4691-8B3A-210D923F4FD1}" destId="{063BAB66-A5A6-448B-9FA4-5396FC0441EB}" srcOrd="3" destOrd="0" presId="urn:microsoft.com/office/officeart/2005/8/layout/hierarchy4"/>
    <dgm:cxn modelId="{09602E24-7E49-4F42-A25D-BAEB10518F84}" type="presParOf" srcId="{2E2B2704-6836-4691-8B3A-210D923F4FD1}" destId="{E5C06FD9-FAF4-4A63-B78C-5C61522CB6E0}" srcOrd="4" destOrd="0" presId="urn:microsoft.com/office/officeart/2005/8/layout/hierarchy4"/>
    <dgm:cxn modelId="{785274DA-F7C8-447A-BA0B-07D74710EFDA}" type="presParOf" srcId="{E5C06FD9-FAF4-4A63-B78C-5C61522CB6E0}" destId="{21E1D560-544D-422E-A03C-7EED6B43691B}" srcOrd="0" destOrd="0" presId="urn:microsoft.com/office/officeart/2005/8/layout/hierarchy4"/>
    <dgm:cxn modelId="{59D05A03-2289-49F3-90A1-737B6BECE3C1}" type="presParOf" srcId="{E5C06FD9-FAF4-4A63-B78C-5C61522CB6E0}" destId="{61C5D48C-1992-477F-AFB7-2640EE9B6688}" srcOrd="1" destOrd="0" presId="urn:microsoft.com/office/officeart/2005/8/layout/hierarchy4"/>
    <dgm:cxn modelId="{E906F01E-A2C9-4212-93C8-DC970057DC96}" type="presParOf" srcId="{E5C06FD9-FAF4-4A63-B78C-5C61522CB6E0}" destId="{C6696628-4206-4431-BA9A-439AEC16FA06}" srcOrd="2" destOrd="0" presId="urn:microsoft.com/office/officeart/2005/8/layout/hierarchy4"/>
    <dgm:cxn modelId="{EAFA3AD5-383F-4B3E-9C37-86D0F71AF572}" type="presParOf" srcId="{C6696628-4206-4431-BA9A-439AEC16FA06}" destId="{5AE00A28-8484-4DB9-9491-B39AC308C916}" srcOrd="0" destOrd="0" presId="urn:microsoft.com/office/officeart/2005/8/layout/hierarchy4"/>
    <dgm:cxn modelId="{DC3F0BA5-87E9-4249-B494-0AF102808AF2}" type="presParOf" srcId="{5AE00A28-8484-4DB9-9491-B39AC308C916}" destId="{AB4C3EB3-005C-4867-B761-68E5667D510D}" srcOrd="0" destOrd="0" presId="urn:microsoft.com/office/officeart/2005/8/layout/hierarchy4"/>
    <dgm:cxn modelId="{C450AE33-EB66-4C08-8C04-A0BC9492CCE3}" type="presParOf" srcId="{5AE00A28-8484-4DB9-9491-B39AC308C916}" destId="{87E12CBC-742E-437B-8974-F456131630B0}" srcOrd="1" destOrd="0" presId="urn:microsoft.com/office/officeart/2005/8/layout/hierarchy4"/>
    <dgm:cxn modelId="{40BA374C-0FD8-4152-838E-A9134C615CD9}" type="presParOf" srcId="{EAB6BABF-2806-422B-AFAC-B42BB564074F}" destId="{FBB1EAB7-52DC-4F3C-B6EE-8D1CE3F88F77}" srcOrd="1" destOrd="0" presId="urn:microsoft.com/office/officeart/2005/8/layout/hierarchy4"/>
    <dgm:cxn modelId="{1824D866-F2F4-4DE8-89C4-C431846EC2AE}" type="presParOf" srcId="{EAB6BABF-2806-422B-AFAC-B42BB564074F}" destId="{2A7AFDDA-AD00-40C8-8F17-AC7EBA8BB947}" srcOrd="2" destOrd="0" presId="urn:microsoft.com/office/officeart/2005/8/layout/hierarchy4"/>
    <dgm:cxn modelId="{00450E9C-9BAC-45F3-A4D7-602A3A8A7F77}" type="presParOf" srcId="{2A7AFDDA-AD00-40C8-8F17-AC7EBA8BB947}" destId="{F32D510E-31B2-4911-B9FE-89ABF2C4F142}" srcOrd="0" destOrd="0" presId="urn:microsoft.com/office/officeart/2005/8/layout/hierarchy4"/>
    <dgm:cxn modelId="{2CAFE147-8991-4329-A9B7-D7B2D7435B75}" type="presParOf" srcId="{2A7AFDDA-AD00-40C8-8F17-AC7EBA8BB947}" destId="{2E24622D-3ADB-4756-826A-1FCAC6061EB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E04FE94-B533-4DC2-9F8B-73DA4C29BD19}" type="doc">
      <dgm:prSet loTypeId="urn:microsoft.com/office/officeart/2005/8/layout/hierarchy4" loCatId="hierarchy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SG"/>
        </a:p>
      </dgm:t>
    </dgm:pt>
    <dgm:pt modelId="{27A6CFC1-DDB5-499E-8C4C-768836FA9234}">
      <dgm:prSet phldrT="[Text]"/>
      <dgm:spPr/>
      <dgm:t>
        <a:bodyPr/>
        <a:lstStyle/>
        <a:p>
          <a:r>
            <a:rPr lang="en-US" dirty="0"/>
            <a:t>International Federation</a:t>
          </a:r>
          <a:endParaRPr lang="en-SG" dirty="0"/>
        </a:p>
      </dgm:t>
    </dgm:pt>
    <dgm:pt modelId="{D03C913B-8897-4986-9519-91B0A2074CB3}" type="parTrans" cxnId="{3FE99816-3D5D-4A3D-A7F3-A83A722C5B45}">
      <dgm:prSet/>
      <dgm:spPr/>
      <dgm:t>
        <a:bodyPr/>
        <a:lstStyle/>
        <a:p>
          <a:endParaRPr lang="en-SG"/>
        </a:p>
      </dgm:t>
    </dgm:pt>
    <dgm:pt modelId="{3144C15E-0322-4CBE-96CB-BB63FF78E4A4}" type="sibTrans" cxnId="{3FE99816-3D5D-4A3D-A7F3-A83A722C5B45}">
      <dgm:prSet/>
      <dgm:spPr/>
      <dgm:t>
        <a:bodyPr/>
        <a:lstStyle/>
        <a:p>
          <a:endParaRPr lang="en-SG"/>
        </a:p>
      </dgm:t>
    </dgm:pt>
    <dgm:pt modelId="{428BCAA0-6759-4299-BD44-2680F1A0AA5D}">
      <dgm:prSet phldrT="[Text]"/>
      <dgm:spPr/>
      <dgm:t>
        <a:bodyPr/>
        <a:lstStyle/>
        <a:p>
          <a:r>
            <a:rPr lang="en-US" dirty="0"/>
            <a:t>Advisors / Administration</a:t>
          </a:r>
          <a:endParaRPr lang="en-SG" dirty="0"/>
        </a:p>
      </dgm:t>
    </dgm:pt>
    <dgm:pt modelId="{D8BB4E1F-6BB0-4E8D-8742-F89A269CA623}" type="parTrans" cxnId="{33255393-82E3-409F-9CDC-D62D1E974EA2}">
      <dgm:prSet/>
      <dgm:spPr/>
      <dgm:t>
        <a:bodyPr/>
        <a:lstStyle/>
        <a:p>
          <a:endParaRPr lang="en-SG"/>
        </a:p>
      </dgm:t>
    </dgm:pt>
    <dgm:pt modelId="{6BBC3D35-69A2-4F74-91E8-21A2AB90A109}" type="sibTrans" cxnId="{33255393-82E3-409F-9CDC-D62D1E974EA2}">
      <dgm:prSet/>
      <dgm:spPr/>
      <dgm:t>
        <a:bodyPr/>
        <a:lstStyle/>
        <a:p>
          <a:endParaRPr lang="en-SG"/>
        </a:p>
      </dgm:t>
    </dgm:pt>
    <dgm:pt modelId="{778852BE-D698-4D79-B562-B3B6F82251AF}">
      <dgm:prSet phldrT="[Text]"/>
      <dgm:spPr/>
      <dgm:t>
        <a:bodyPr/>
        <a:lstStyle/>
        <a:p>
          <a:r>
            <a:rPr lang="en-US" dirty="0"/>
            <a:t>ITF ADC</a:t>
          </a:r>
          <a:endParaRPr lang="en-SG" dirty="0"/>
        </a:p>
      </dgm:t>
    </dgm:pt>
    <dgm:pt modelId="{068F8975-A81D-498C-B748-62CFE0124717}" type="parTrans" cxnId="{D162BA7F-85A1-4725-A418-A753FDC20DF3}">
      <dgm:prSet/>
      <dgm:spPr/>
      <dgm:t>
        <a:bodyPr/>
        <a:lstStyle/>
        <a:p>
          <a:endParaRPr lang="en-SG"/>
        </a:p>
      </dgm:t>
    </dgm:pt>
    <dgm:pt modelId="{0AAC8918-A585-4E25-BAD6-029C5C0A0FBF}" type="sibTrans" cxnId="{D162BA7F-85A1-4725-A418-A753FDC20DF3}">
      <dgm:prSet/>
      <dgm:spPr/>
      <dgm:t>
        <a:bodyPr/>
        <a:lstStyle/>
        <a:p>
          <a:endParaRPr lang="en-SG"/>
        </a:p>
      </dgm:t>
    </dgm:pt>
    <dgm:pt modelId="{81E1D738-CC0F-401B-8191-24E39D96DDEB}" type="pres">
      <dgm:prSet presAssocID="{AE04FE94-B533-4DC2-9F8B-73DA4C29BD1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CEE4767-2C05-405A-8BF5-E173C8395873}" type="pres">
      <dgm:prSet presAssocID="{27A6CFC1-DDB5-499E-8C4C-768836FA9234}" presName="vertOne" presStyleCnt="0"/>
      <dgm:spPr/>
    </dgm:pt>
    <dgm:pt modelId="{7555E510-959D-48D7-96FD-6FF6C6EC19B3}" type="pres">
      <dgm:prSet presAssocID="{27A6CFC1-DDB5-499E-8C4C-768836FA9234}" presName="txOne" presStyleLbl="node0" presStyleIdx="0" presStyleCnt="1">
        <dgm:presLayoutVars>
          <dgm:chPref val="3"/>
        </dgm:presLayoutVars>
      </dgm:prSet>
      <dgm:spPr/>
    </dgm:pt>
    <dgm:pt modelId="{5AFB7F99-B60A-487F-A608-EF832D1D9A8A}" type="pres">
      <dgm:prSet presAssocID="{27A6CFC1-DDB5-499E-8C4C-768836FA9234}" presName="parTransOne" presStyleCnt="0"/>
      <dgm:spPr/>
    </dgm:pt>
    <dgm:pt modelId="{382E06EA-E148-45A6-98A0-E9DE6490463D}" type="pres">
      <dgm:prSet presAssocID="{27A6CFC1-DDB5-499E-8C4C-768836FA9234}" presName="horzOne" presStyleCnt="0"/>
      <dgm:spPr/>
    </dgm:pt>
    <dgm:pt modelId="{77A489F3-2E19-44B0-BF8A-9B9D01AE9403}" type="pres">
      <dgm:prSet presAssocID="{428BCAA0-6759-4299-BD44-2680F1A0AA5D}" presName="vertTwo" presStyleCnt="0"/>
      <dgm:spPr/>
    </dgm:pt>
    <dgm:pt modelId="{089AD477-79CF-4846-95EA-F37ACAC3A3CF}" type="pres">
      <dgm:prSet presAssocID="{428BCAA0-6759-4299-BD44-2680F1A0AA5D}" presName="txTwo" presStyleLbl="node2" presStyleIdx="0" presStyleCnt="1">
        <dgm:presLayoutVars>
          <dgm:chPref val="3"/>
        </dgm:presLayoutVars>
      </dgm:prSet>
      <dgm:spPr/>
    </dgm:pt>
    <dgm:pt modelId="{2983AE33-BAC3-43C5-BCED-D1E1E76D31C9}" type="pres">
      <dgm:prSet presAssocID="{428BCAA0-6759-4299-BD44-2680F1A0AA5D}" presName="parTransTwo" presStyleCnt="0"/>
      <dgm:spPr/>
    </dgm:pt>
    <dgm:pt modelId="{36B36D8C-10B4-4518-9207-9ECBF9730A5F}" type="pres">
      <dgm:prSet presAssocID="{428BCAA0-6759-4299-BD44-2680F1A0AA5D}" presName="horzTwo" presStyleCnt="0"/>
      <dgm:spPr/>
    </dgm:pt>
    <dgm:pt modelId="{70E4A3FE-60A3-44B9-B6B3-1AF4DB55075E}" type="pres">
      <dgm:prSet presAssocID="{778852BE-D698-4D79-B562-B3B6F82251AF}" presName="vertThree" presStyleCnt="0"/>
      <dgm:spPr/>
    </dgm:pt>
    <dgm:pt modelId="{835D453A-6905-489F-9257-6DCF32F236FC}" type="pres">
      <dgm:prSet presAssocID="{778852BE-D698-4D79-B562-B3B6F82251AF}" presName="txThree" presStyleLbl="node3" presStyleIdx="0" presStyleCnt="1" custScaleY="207894">
        <dgm:presLayoutVars>
          <dgm:chPref val="3"/>
        </dgm:presLayoutVars>
      </dgm:prSet>
      <dgm:spPr/>
    </dgm:pt>
    <dgm:pt modelId="{8785DB42-9142-427E-9C6F-E0668BDBF50C}" type="pres">
      <dgm:prSet presAssocID="{778852BE-D698-4D79-B562-B3B6F82251AF}" presName="horzThree" presStyleCnt="0"/>
      <dgm:spPr/>
    </dgm:pt>
  </dgm:ptLst>
  <dgm:cxnLst>
    <dgm:cxn modelId="{EBA57E0D-1653-4434-B941-249BD912F3DB}" type="presOf" srcId="{778852BE-D698-4D79-B562-B3B6F82251AF}" destId="{835D453A-6905-489F-9257-6DCF32F236FC}" srcOrd="0" destOrd="0" presId="urn:microsoft.com/office/officeart/2005/8/layout/hierarchy4"/>
    <dgm:cxn modelId="{3FE99816-3D5D-4A3D-A7F3-A83A722C5B45}" srcId="{AE04FE94-B533-4DC2-9F8B-73DA4C29BD19}" destId="{27A6CFC1-DDB5-499E-8C4C-768836FA9234}" srcOrd="0" destOrd="0" parTransId="{D03C913B-8897-4986-9519-91B0A2074CB3}" sibTransId="{3144C15E-0322-4CBE-96CB-BB63FF78E4A4}"/>
    <dgm:cxn modelId="{F21A3864-0711-4374-9320-42607CC93BF6}" type="presOf" srcId="{27A6CFC1-DDB5-499E-8C4C-768836FA9234}" destId="{7555E510-959D-48D7-96FD-6FF6C6EC19B3}" srcOrd="0" destOrd="0" presId="urn:microsoft.com/office/officeart/2005/8/layout/hierarchy4"/>
    <dgm:cxn modelId="{4AAE4549-0031-46EE-9C03-1C87E211CAE4}" type="presOf" srcId="{AE04FE94-B533-4DC2-9F8B-73DA4C29BD19}" destId="{81E1D738-CC0F-401B-8191-24E39D96DDEB}" srcOrd="0" destOrd="0" presId="urn:microsoft.com/office/officeart/2005/8/layout/hierarchy4"/>
    <dgm:cxn modelId="{A3DB2A78-3DB2-4CA6-8BE8-6E17B40B24C3}" type="presOf" srcId="{428BCAA0-6759-4299-BD44-2680F1A0AA5D}" destId="{089AD477-79CF-4846-95EA-F37ACAC3A3CF}" srcOrd="0" destOrd="0" presId="urn:microsoft.com/office/officeart/2005/8/layout/hierarchy4"/>
    <dgm:cxn modelId="{D162BA7F-85A1-4725-A418-A753FDC20DF3}" srcId="{428BCAA0-6759-4299-BD44-2680F1A0AA5D}" destId="{778852BE-D698-4D79-B562-B3B6F82251AF}" srcOrd="0" destOrd="0" parTransId="{068F8975-A81D-498C-B748-62CFE0124717}" sibTransId="{0AAC8918-A585-4E25-BAD6-029C5C0A0FBF}"/>
    <dgm:cxn modelId="{33255393-82E3-409F-9CDC-D62D1E974EA2}" srcId="{27A6CFC1-DDB5-499E-8C4C-768836FA9234}" destId="{428BCAA0-6759-4299-BD44-2680F1A0AA5D}" srcOrd="0" destOrd="0" parTransId="{D8BB4E1F-6BB0-4E8D-8742-F89A269CA623}" sibTransId="{6BBC3D35-69A2-4F74-91E8-21A2AB90A109}"/>
    <dgm:cxn modelId="{BE64B271-416B-46AC-A0F2-03CE0F454B10}" type="presParOf" srcId="{81E1D738-CC0F-401B-8191-24E39D96DDEB}" destId="{8CEE4767-2C05-405A-8BF5-E173C8395873}" srcOrd="0" destOrd="0" presId="urn:microsoft.com/office/officeart/2005/8/layout/hierarchy4"/>
    <dgm:cxn modelId="{7A156F90-D88F-41B2-8083-341C1ACCA0D9}" type="presParOf" srcId="{8CEE4767-2C05-405A-8BF5-E173C8395873}" destId="{7555E510-959D-48D7-96FD-6FF6C6EC19B3}" srcOrd="0" destOrd="0" presId="urn:microsoft.com/office/officeart/2005/8/layout/hierarchy4"/>
    <dgm:cxn modelId="{E39CA0EB-491A-4FCD-8C08-E77FACD12469}" type="presParOf" srcId="{8CEE4767-2C05-405A-8BF5-E173C8395873}" destId="{5AFB7F99-B60A-487F-A608-EF832D1D9A8A}" srcOrd="1" destOrd="0" presId="urn:microsoft.com/office/officeart/2005/8/layout/hierarchy4"/>
    <dgm:cxn modelId="{DDDBE04F-6490-4354-9DF5-09F554B79FE5}" type="presParOf" srcId="{8CEE4767-2C05-405A-8BF5-E173C8395873}" destId="{382E06EA-E148-45A6-98A0-E9DE6490463D}" srcOrd="2" destOrd="0" presId="urn:microsoft.com/office/officeart/2005/8/layout/hierarchy4"/>
    <dgm:cxn modelId="{22C9267B-66AB-4F8F-B5ED-89ACC907787E}" type="presParOf" srcId="{382E06EA-E148-45A6-98A0-E9DE6490463D}" destId="{77A489F3-2E19-44B0-BF8A-9B9D01AE9403}" srcOrd="0" destOrd="0" presId="urn:microsoft.com/office/officeart/2005/8/layout/hierarchy4"/>
    <dgm:cxn modelId="{4BABFE6A-D49F-4AEA-AB97-8CD99C2E5849}" type="presParOf" srcId="{77A489F3-2E19-44B0-BF8A-9B9D01AE9403}" destId="{089AD477-79CF-4846-95EA-F37ACAC3A3CF}" srcOrd="0" destOrd="0" presId="urn:microsoft.com/office/officeart/2005/8/layout/hierarchy4"/>
    <dgm:cxn modelId="{0A519CBE-0701-48B3-B516-D6DC1565D7CC}" type="presParOf" srcId="{77A489F3-2E19-44B0-BF8A-9B9D01AE9403}" destId="{2983AE33-BAC3-43C5-BCED-D1E1E76D31C9}" srcOrd="1" destOrd="0" presId="urn:microsoft.com/office/officeart/2005/8/layout/hierarchy4"/>
    <dgm:cxn modelId="{A1C11142-4727-474C-B530-36E2D1D5D908}" type="presParOf" srcId="{77A489F3-2E19-44B0-BF8A-9B9D01AE9403}" destId="{36B36D8C-10B4-4518-9207-9ECBF9730A5F}" srcOrd="2" destOrd="0" presId="urn:microsoft.com/office/officeart/2005/8/layout/hierarchy4"/>
    <dgm:cxn modelId="{DE345310-0D60-4135-AC4D-12999FFA08B6}" type="presParOf" srcId="{36B36D8C-10B4-4518-9207-9ECBF9730A5F}" destId="{70E4A3FE-60A3-44B9-B6B3-1AF4DB55075E}" srcOrd="0" destOrd="0" presId="urn:microsoft.com/office/officeart/2005/8/layout/hierarchy4"/>
    <dgm:cxn modelId="{8116D9E9-ED99-4CCD-8F69-24A9C01C9269}" type="presParOf" srcId="{70E4A3FE-60A3-44B9-B6B3-1AF4DB55075E}" destId="{835D453A-6905-489F-9257-6DCF32F236FC}" srcOrd="0" destOrd="0" presId="urn:microsoft.com/office/officeart/2005/8/layout/hierarchy4"/>
    <dgm:cxn modelId="{5AA55D88-2025-46E8-98C1-327E94CE1680}" type="presParOf" srcId="{70E4A3FE-60A3-44B9-B6B3-1AF4DB55075E}" destId="{8785DB42-9142-427E-9C6F-E0668BDBF50C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C0B9C4A-544F-4488-B7C3-3EC427E980D3}" type="doc">
      <dgm:prSet loTypeId="urn:microsoft.com/office/officeart/2005/8/layout/hierarchy4" loCatId="hierarchy" qsTypeId="urn:microsoft.com/office/officeart/2005/8/quickstyle/3d2" qsCatId="3D" csTypeId="urn:microsoft.com/office/officeart/2005/8/colors/accent1_4" csCatId="accent1" phldr="1"/>
      <dgm:spPr/>
      <dgm:t>
        <a:bodyPr/>
        <a:lstStyle/>
        <a:p>
          <a:endParaRPr lang="en-SG"/>
        </a:p>
      </dgm:t>
    </dgm:pt>
    <dgm:pt modelId="{8A83044B-28BA-42D8-B780-E48A214337D5}">
      <dgm:prSet phldrT="[Text]" custT="1"/>
      <dgm:spPr/>
      <dgm:t>
        <a:bodyPr/>
        <a:lstStyle/>
        <a:p>
          <a:r>
            <a:rPr lang="en-US" sz="2800" dirty="0"/>
            <a:t>ITF</a:t>
          </a:r>
          <a:br>
            <a:rPr lang="en-US" sz="2800" dirty="0"/>
          </a:br>
          <a:r>
            <a:rPr lang="en-US" sz="2800" dirty="0"/>
            <a:t>President Ri Yong Son</a:t>
          </a:r>
          <a:endParaRPr lang="en-SG" sz="2800" dirty="0"/>
        </a:p>
      </dgm:t>
    </dgm:pt>
    <dgm:pt modelId="{25E03C81-FC00-4124-AC3A-3D9FEA5BD924}" type="parTrans" cxnId="{0ABEB305-418A-4B7F-9AA9-FE91FFC9705E}">
      <dgm:prSet/>
      <dgm:spPr/>
      <dgm:t>
        <a:bodyPr/>
        <a:lstStyle/>
        <a:p>
          <a:endParaRPr lang="en-SG"/>
        </a:p>
      </dgm:t>
    </dgm:pt>
    <dgm:pt modelId="{D9A9089D-A9B9-4A63-9916-A80C21F29764}" type="sibTrans" cxnId="{0ABEB305-418A-4B7F-9AA9-FE91FFC9705E}">
      <dgm:prSet/>
      <dgm:spPr/>
      <dgm:t>
        <a:bodyPr/>
        <a:lstStyle/>
        <a:p>
          <a:endParaRPr lang="en-SG"/>
        </a:p>
      </dgm:t>
    </dgm:pt>
    <dgm:pt modelId="{7D247F3F-81FD-46B1-A188-0C0AA8F8FF39}">
      <dgm:prSet phldrT="[Text]" custT="1"/>
      <dgm:spPr/>
      <dgm:t>
        <a:bodyPr/>
        <a:lstStyle/>
        <a:p>
          <a:r>
            <a:rPr lang="en-US" sz="2000" dirty="0"/>
            <a:t>ITF Vice President</a:t>
          </a:r>
          <a:br>
            <a:rPr lang="en-US" sz="2000" dirty="0"/>
          </a:br>
          <a:r>
            <a:rPr lang="en-US" sz="2000" dirty="0"/>
            <a:t> Grandmaster Leong Wai Meng</a:t>
          </a:r>
          <a:endParaRPr lang="en-SG" sz="2000" dirty="0"/>
        </a:p>
      </dgm:t>
    </dgm:pt>
    <dgm:pt modelId="{79EA26B4-404C-404B-A25B-78E608E5DB92}" type="parTrans" cxnId="{DD8EC4E3-FA66-40AC-AF23-F303D45EBC36}">
      <dgm:prSet/>
      <dgm:spPr/>
      <dgm:t>
        <a:bodyPr/>
        <a:lstStyle/>
        <a:p>
          <a:endParaRPr lang="en-SG"/>
        </a:p>
      </dgm:t>
    </dgm:pt>
    <dgm:pt modelId="{577EBA71-5AD2-44CE-8BC5-43A4B5A528ED}" type="sibTrans" cxnId="{DD8EC4E3-FA66-40AC-AF23-F303D45EBC36}">
      <dgm:prSet/>
      <dgm:spPr/>
      <dgm:t>
        <a:bodyPr/>
        <a:lstStyle/>
        <a:p>
          <a:endParaRPr lang="en-SG"/>
        </a:p>
      </dgm:t>
    </dgm:pt>
    <dgm:pt modelId="{D28ABDA7-8DE7-4D68-B812-38464939DEA5}">
      <dgm:prSet phldrT="[Text]" custT="1"/>
      <dgm:spPr/>
      <dgm:t>
        <a:bodyPr/>
        <a:lstStyle/>
        <a:p>
          <a:r>
            <a:rPr lang="en-US" sz="1000" b="1" dirty="0"/>
            <a:t>Chairman:</a:t>
          </a:r>
          <a:br>
            <a:rPr lang="en-US" sz="1000" b="1" dirty="0"/>
          </a:br>
          <a:r>
            <a:rPr lang="en-US" sz="1000" b="0" dirty="0" err="1"/>
            <a:t>Mst</a:t>
          </a:r>
          <a:r>
            <a:rPr lang="en-US" sz="1000" b="0" dirty="0"/>
            <a:t>. Derrick Chan</a:t>
          </a:r>
          <a:endParaRPr lang="en-SG" sz="1000" b="0" dirty="0"/>
        </a:p>
      </dgm:t>
    </dgm:pt>
    <dgm:pt modelId="{62AEA54E-AA09-475F-A4D2-3BA465176D51}" type="parTrans" cxnId="{66C3CCFD-9B2D-476F-987C-0C4FFF95C375}">
      <dgm:prSet/>
      <dgm:spPr/>
      <dgm:t>
        <a:bodyPr/>
        <a:lstStyle/>
        <a:p>
          <a:endParaRPr lang="en-SG"/>
        </a:p>
      </dgm:t>
    </dgm:pt>
    <dgm:pt modelId="{5EC0D097-CD95-47FF-9A14-A35ABADA5162}" type="sibTrans" cxnId="{66C3CCFD-9B2D-476F-987C-0C4FFF95C375}">
      <dgm:prSet/>
      <dgm:spPr/>
      <dgm:t>
        <a:bodyPr/>
        <a:lstStyle/>
        <a:p>
          <a:endParaRPr lang="en-SG"/>
        </a:p>
      </dgm:t>
    </dgm:pt>
    <dgm:pt modelId="{C0CD954C-0B66-475F-8C78-0BCE93ABF988}">
      <dgm:prSet phldrT="[Text]" custT="1"/>
      <dgm:spPr/>
      <dgm:t>
        <a:bodyPr/>
        <a:lstStyle/>
        <a:p>
          <a:r>
            <a:rPr lang="en-US" sz="1000" b="1" dirty="0"/>
            <a:t>Vice-Chairman / TUE I/C:</a:t>
          </a:r>
          <a:r>
            <a:rPr lang="en-US" sz="1000" dirty="0"/>
            <a:t> </a:t>
          </a:r>
          <a:br>
            <a:rPr lang="en-US" sz="1000" dirty="0"/>
          </a:br>
          <a:r>
            <a:rPr lang="en-US" sz="1000" dirty="0"/>
            <a:t>Mr. Shai Shimshoni</a:t>
          </a:r>
          <a:endParaRPr lang="en-SG" sz="1000" dirty="0"/>
        </a:p>
      </dgm:t>
    </dgm:pt>
    <dgm:pt modelId="{EE386614-2D63-44E3-BA5D-83276D76AF31}" type="parTrans" cxnId="{B49B0873-4516-4021-BB09-630F57045379}">
      <dgm:prSet/>
      <dgm:spPr/>
      <dgm:t>
        <a:bodyPr/>
        <a:lstStyle/>
        <a:p>
          <a:endParaRPr lang="en-SG"/>
        </a:p>
      </dgm:t>
    </dgm:pt>
    <dgm:pt modelId="{C7D68974-BD1E-49B0-9C0B-46666A940E96}" type="sibTrans" cxnId="{B49B0873-4516-4021-BB09-630F57045379}">
      <dgm:prSet/>
      <dgm:spPr/>
      <dgm:t>
        <a:bodyPr/>
        <a:lstStyle/>
        <a:p>
          <a:endParaRPr lang="en-SG"/>
        </a:p>
      </dgm:t>
    </dgm:pt>
    <dgm:pt modelId="{E3249D2D-E412-43E4-8D69-AA2660C43486}">
      <dgm:prSet phldrT="[Text]" custT="1"/>
      <dgm:spPr/>
      <dgm:t>
        <a:bodyPr/>
        <a:lstStyle/>
        <a:p>
          <a:r>
            <a:rPr lang="en-US" sz="1000" dirty="0"/>
            <a:t>Mr. Gobinathan Nair / Ms. </a:t>
          </a:r>
          <a:r>
            <a:rPr lang="en-US" sz="1000" dirty="0" err="1"/>
            <a:t>Nazeema</a:t>
          </a:r>
          <a:r>
            <a:rPr lang="en-US" sz="1000" dirty="0"/>
            <a:t> </a:t>
          </a:r>
          <a:r>
            <a:rPr lang="en-US" sz="1000" dirty="0" err="1"/>
            <a:t>Kassim</a:t>
          </a:r>
          <a:endParaRPr lang="en-SG" sz="1000" dirty="0"/>
        </a:p>
      </dgm:t>
    </dgm:pt>
    <dgm:pt modelId="{A497757A-0164-4AFA-A003-13710EE63F9D}" type="parTrans" cxnId="{1CE947E6-9BCF-4357-821B-888D1004D3CA}">
      <dgm:prSet/>
      <dgm:spPr/>
      <dgm:t>
        <a:bodyPr/>
        <a:lstStyle/>
        <a:p>
          <a:endParaRPr lang="en-SG"/>
        </a:p>
      </dgm:t>
    </dgm:pt>
    <dgm:pt modelId="{7C575554-A5A5-477E-9B7F-01C7B5C8EE19}" type="sibTrans" cxnId="{1CE947E6-9BCF-4357-821B-888D1004D3CA}">
      <dgm:prSet/>
      <dgm:spPr/>
      <dgm:t>
        <a:bodyPr/>
        <a:lstStyle/>
        <a:p>
          <a:endParaRPr lang="en-SG"/>
        </a:p>
      </dgm:t>
    </dgm:pt>
    <dgm:pt modelId="{C00EBDB3-EA7F-47E3-BE2B-118146D07705}">
      <dgm:prSet phldrT="[Text]"/>
      <dgm:spPr/>
      <dgm:t>
        <a:bodyPr/>
        <a:lstStyle/>
        <a:p>
          <a:r>
            <a:rPr lang="en-AU" b="1" dirty="0"/>
            <a:t>Tournament Committee Rep / Education:</a:t>
          </a:r>
        </a:p>
        <a:p>
          <a:r>
            <a:rPr lang="en-AU" b="0" dirty="0" err="1"/>
            <a:t>Mst</a:t>
          </a:r>
          <a:r>
            <a:rPr lang="en-AU" b="0" dirty="0"/>
            <a:t>. Frank Diaz</a:t>
          </a:r>
        </a:p>
      </dgm:t>
    </dgm:pt>
    <dgm:pt modelId="{551E10F4-DEBC-4A37-BD91-5BB1E5C94F87}" type="parTrans" cxnId="{9C86F9B5-454D-412C-ADE4-4E80F5FF68A9}">
      <dgm:prSet/>
      <dgm:spPr/>
      <dgm:t>
        <a:bodyPr/>
        <a:lstStyle/>
        <a:p>
          <a:endParaRPr lang="en-SG"/>
        </a:p>
      </dgm:t>
    </dgm:pt>
    <dgm:pt modelId="{CE5E7D4D-59F3-47CA-A5C0-BFA3BE95F169}" type="sibTrans" cxnId="{9C86F9B5-454D-412C-ADE4-4E80F5FF68A9}">
      <dgm:prSet/>
      <dgm:spPr/>
      <dgm:t>
        <a:bodyPr/>
        <a:lstStyle/>
        <a:p>
          <a:endParaRPr lang="en-SG"/>
        </a:p>
      </dgm:t>
    </dgm:pt>
    <dgm:pt modelId="{9D1852E6-B8BF-468C-ADC6-13A80B6C95AC}">
      <dgm:prSet phldrT="[Text]" custT="1"/>
      <dgm:spPr/>
      <dgm:t>
        <a:bodyPr/>
        <a:lstStyle/>
        <a:p>
          <a:r>
            <a:rPr lang="en-US" sz="1000" b="1" dirty="0"/>
            <a:t>ITF Lawyer:</a:t>
          </a:r>
          <a:br>
            <a:rPr lang="en-US" sz="1000" dirty="0"/>
          </a:br>
          <a:r>
            <a:rPr lang="en-US" sz="1000" dirty="0" err="1"/>
            <a:t>Mst</a:t>
          </a:r>
          <a:r>
            <a:rPr lang="en-US" sz="1000" dirty="0"/>
            <a:t>. Francis Ting</a:t>
          </a:r>
          <a:endParaRPr lang="en-SG" sz="1000" dirty="0"/>
        </a:p>
      </dgm:t>
    </dgm:pt>
    <dgm:pt modelId="{B1A464B3-5B7B-49F8-9D00-EE6947983E75}" type="parTrans" cxnId="{6FA943EC-1306-4003-AB4D-8B6246442A72}">
      <dgm:prSet/>
      <dgm:spPr/>
      <dgm:t>
        <a:bodyPr/>
        <a:lstStyle/>
        <a:p>
          <a:endParaRPr lang="en-SG"/>
        </a:p>
      </dgm:t>
    </dgm:pt>
    <dgm:pt modelId="{FAC9F298-9597-4558-8501-1BDA0E938296}" type="sibTrans" cxnId="{6FA943EC-1306-4003-AB4D-8B6246442A72}">
      <dgm:prSet/>
      <dgm:spPr/>
      <dgm:t>
        <a:bodyPr/>
        <a:lstStyle/>
        <a:p>
          <a:endParaRPr lang="en-SG"/>
        </a:p>
      </dgm:t>
    </dgm:pt>
    <dgm:pt modelId="{FD6AEC67-4541-409F-8FDC-0BC67B5BC12D}">
      <dgm:prSet phldrT="[Text]"/>
      <dgm:spPr/>
      <dgm:t>
        <a:bodyPr/>
        <a:lstStyle/>
        <a:p>
          <a:r>
            <a:rPr lang="en-US" b="1" dirty="0"/>
            <a:t>AD Testing I/C:</a:t>
          </a:r>
          <a:br>
            <a:rPr lang="en-US" dirty="0"/>
          </a:br>
          <a:r>
            <a:rPr lang="en-US" dirty="0"/>
            <a:t>Mr. Blake </a:t>
          </a:r>
          <a:r>
            <a:rPr lang="en-US" dirty="0" err="1"/>
            <a:t>Basell</a:t>
          </a:r>
          <a:endParaRPr lang="en-SG" dirty="0"/>
        </a:p>
      </dgm:t>
    </dgm:pt>
    <dgm:pt modelId="{7A10BFE6-2F10-41E4-B101-01C4A5ED6F1E}" type="parTrans" cxnId="{158F829D-C635-4A86-AFAD-3CE340E088E6}">
      <dgm:prSet/>
      <dgm:spPr/>
      <dgm:t>
        <a:bodyPr/>
        <a:lstStyle/>
        <a:p>
          <a:endParaRPr lang="en-SG"/>
        </a:p>
      </dgm:t>
    </dgm:pt>
    <dgm:pt modelId="{24151C14-29E9-456B-AE67-9A99BE19D8C4}" type="sibTrans" cxnId="{158F829D-C635-4A86-AFAD-3CE340E088E6}">
      <dgm:prSet/>
      <dgm:spPr/>
      <dgm:t>
        <a:bodyPr/>
        <a:lstStyle/>
        <a:p>
          <a:endParaRPr lang="en-SG"/>
        </a:p>
      </dgm:t>
    </dgm:pt>
    <dgm:pt modelId="{1ED00ED3-E543-4042-B1B1-F9B056DC4E42}">
      <dgm:prSet phldrT="[Text]"/>
      <dgm:spPr/>
      <dgm:t>
        <a:bodyPr/>
        <a:lstStyle/>
        <a:p>
          <a:r>
            <a:rPr lang="en-US" b="1" dirty="0"/>
            <a:t>AD Liaison Officers</a:t>
          </a:r>
          <a:endParaRPr lang="en-SG" b="1" dirty="0"/>
        </a:p>
      </dgm:t>
    </dgm:pt>
    <dgm:pt modelId="{474F02A6-562C-4F6F-BD38-6BBB6A555E86}" type="parTrans" cxnId="{41C14690-B317-4A6B-848A-C04A3B8C2316}">
      <dgm:prSet/>
      <dgm:spPr/>
      <dgm:t>
        <a:bodyPr/>
        <a:lstStyle/>
        <a:p>
          <a:endParaRPr lang="en-SG"/>
        </a:p>
      </dgm:t>
    </dgm:pt>
    <dgm:pt modelId="{F59E420D-2BFF-46B8-9727-10BDC7E62965}" type="sibTrans" cxnId="{41C14690-B317-4A6B-848A-C04A3B8C2316}">
      <dgm:prSet/>
      <dgm:spPr/>
      <dgm:t>
        <a:bodyPr/>
        <a:lstStyle/>
        <a:p>
          <a:endParaRPr lang="en-SG"/>
        </a:p>
      </dgm:t>
    </dgm:pt>
    <dgm:pt modelId="{60B2ED30-1ACA-40B7-8471-9BFC50293D96}">
      <dgm:prSet phldrT="[Text]" custT="1"/>
      <dgm:spPr>
        <a:gradFill rotWithShape="0">
          <a:gsLst>
            <a:gs pos="0">
              <a:srgbClr val="90C226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rgbClr>
            </a:gs>
            <a:gs pos="78000">
              <a:srgbClr val="90C226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rgb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 spcFirstLastPara="0" vert="horz" wrap="square" lIns="38100" tIns="38100" rIns="38100" bIns="38100" numCol="1" spcCol="1270" anchor="ctr" anchorCtr="0"/>
        <a:lstStyle/>
        <a:p>
          <a:pPr marL="0"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ITF China: </a:t>
          </a:r>
          <a:r>
            <a:rPr lang="en-US" sz="1000" b="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Ms. Zhang Shan</a:t>
          </a:r>
          <a:endParaRPr lang="en-SG" sz="1000" b="0" kern="1200" dirty="0">
            <a:solidFill>
              <a:prstClr val="white"/>
            </a:solidFill>
            <a:latin typeface="Trebuchet MS" panose="020B0603020202020204"/>
            <a:ea typeface="+mn-ea"/>
            <a:cs typeface="+mn-cs"/>
          </a:endParaRPr>
        </a:p>
      </dgm:t>
    </dgm:pt>
    <dgm:pt modelId="{C686534D-BB99-4C1F-A033-EC4648EBEF65}" type="parTrans" cxnId="{3D93FF03-F588-4B5C-BF22-9B8CBEB72B47}">
      <dgm:prSet/>
      <dgm:spPr/>
      <dgm:t>
        <a:bodyPr/>
        <a:lstStyle/>
        <a:p>
          <a:endParaRPr lang="en-SG"/>
        </a:p>
      </dgm:t>
    </dgm:pt>
    <dgm:pt modelId="{C2F84CFD-A461-464B-AC6C-5A72F6643876}" type="sibTrans" cxnId="{3D93FF03-F588-4B5C-BF22-9B8CBEB72B47}">
      <dgm:prSet/>
      <dgm:spPr/>
      <dgm:t>
        <a:bodyPr/>
        <a:lstStyle/>
        <a:p>
          <a:endParaRPr lang="en-SG"/>
        </a:p>
      </dgm:t>
    </dgm:pt>
    <dgm:pt modelId="{2F236C89-5749-4814-9CB2-FD9EC631779F}">
      <dgm:prSet phldrT="[Text]" custT="1"/>
      <dgm:spPr/>
      <dgm:t>
        <a:bodyPr/>
        <a:lstStyle/>
        <a:p>
          <a:r>
            <a:rPr lang="en-US" sz="1000" b="1" dirty="0"/>
            <a:t>ITF AD Secretariat:</a:t>
          </a:r>
        </a:p>
        <a:p>
          <a:r>
            <a:rPr lang="en-AU" sz="10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Ms Ilona </a:t>
          </a:r>
          <a:r>
            <a:rPr lang="en-AU" sz="10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Uzlova</a:t>
          </a:r>
          <a:endParaRPr lang="en-SG" sz="1000" dirty="0"/>
        </a:p>
      </dgm:t>
    </dgm:pt>
    <dgm:pt modelId="{DB95E6C1-3334-4803-A3DA-C146706CF04F}" type="parTrans" cxnId="{09A53DD0-F261-461A-BA0B-780EAE919C95}">
      <dgm:prSet/>
      <dgm:spPr/>
      <dgm:t>
        <a:bodyPr/>
        <a:lstStyle/>
        <a:p>
          <a:endParaRPr lang="en-SG"/>
        </a:p>
      </dgm:t>
    </dgm:pt>
    <dgm:pt modelId="{D9F66A6B-9B40-40C9-AFE4-AED2E41315D1}" type="sibTrans" cxnId="{09A53DD0-F261-461A-BA0B-780EAE919C95}">
      <dgm:prSet/>
      <dgm:spPr/>
      <dgm:t>
        <a:bodyPr/>
        <a:lstStyle/>
        <a:p>
          <a:endParaRPr lang="en-SG"/>
        </a:p>
      </dgm:t>
    </dgm:pt>
    <dgm:pt modelId="{003E7DD0-B911-4878-802D-93A7B0F7124C}">
      <dgm:prSet phldrT="[Text]"/>
      <dgm:spPr/>
      <dgm:t>
        <a:bodyPr/>
        <a:lstStyle/>
        <a:p>
          <a:r>
            <a:rPr lang="en-US" b="1" dirty="0"/>
            <a:t>Personnel ITF HQ:</a:t>
          </a:r>
        </a:p>
        <a:p>
          <a:r>
            <a:rPr lang="en-US" dirty="0" err="1"/>
            <a:t>Mst</a:t>
          </a:r>
          <a:r>
            <a:rPr lang="en-US" dirty="0"/>
            <a:t>. Kim </a:t>
          </a:r>
          <a:r>
            <a:rPr lang="en-US" dirty="0" err="1"/>
            <a:t>Hyong</a:t>
          </a:r>
          <a:r>
            <a:rPr lang="en-US" dirty="0"/>
            <a:t> </a:t>
          </a:r>
          <a:r>
            <a:rPr lang="en-US" dirty="0" err="1"/>
            <a:t>Rak</a:t>
          </a:r>
          <a:endParaRPr lang="en-SG" dirty="0"/>
        </a:p>
      </dgm:t>
    </dgm:pt>
    <dgm:pt modelId="{D56A836F-088D-44C6-8C76-60F02C048F3F}" type="parTrans" cxnId="{00421C36-ECC3-4A44-963D-EC5AB5E8AE4B}">
      <dgm:prSet/>
      <dgm:spPr/>
      <dgm:t>
        <a:bodyPr/>
        <a:lstStyle/>
        <a:p>
          <a:endParaRPr lang="en-SG"/>
        </a:p>
      </dgm:t>
    </dgm:pt>
    <dgm:pt modelId="{CF787FC2-8EA6-41BE-BFFD-5A84869F535A}" type="sibTrans" cxnId="{00421C36-ECC3-4A44-963D-EC5AB5E8AE4B}">
      <dgm:prSet/>
      <dgm:spPr/>
      <dgm:t>
        <a:bodyPr/>
        <a:lstStyle/>
        <a:p>
          <a:endParaRPr lang="en-SG"/>
        </a:p>
      </dgm:t>
    </dgm:pt>
    <dgm:pt modelId="{7A557756-1B7C-49A4-819C-1B772E5FD82D}">
      <dgm:prSet phldrT="[Text]"/>
      <dgm:spPr/>
      <dgm:t>
        <a:bodyPr/>
        <a:lstStyle/>
        <a:p>
          <a:r>
            <a:rPr lang="en-US" b="1" dirty="0"/>
            <a:t>AD Data Protection: </a:t>
          </a:r>
          <a:br>
            <a:rPr lang="en-US" dirty="0"/>
          </a:br>
          <a:r>
            <a:rPr lang="en-US" dirty="0"/>
            <a:t>Mr. Anton </a:t>
          </a:r>
          <a:r>
            <a:rPr lang="en-US" dirty="0" err="1"/>
            <a:t>Archipov</a:t>
          </a:r>
          <a:endParaRPr lang="en-SG" dirty="0"/>
        </a:p>
      </dgm:t>
    </dgm:pt>
    <dgm:pt modelId="{DC24423E-279A-4D66-BBD7-97749EADEFFC}" type="parTrans" cxnId="{D254D3AA-1F44-434E-8A71-0D127DF3B459}">
      <dgm:prSet/>
      <dgm:spPr/>
      <dgm:t>
        <a:bodyPr/>
        <a:lstStyle/>
        <a:p>
          <a:endParaRPr lang="en-SG"/>
        </a:p>
      </dgm:t>
    </dgm:pt>
    <dgm:pt modelId="{C6DBFB7A-C4FF-4E1E-B448-734BCADAE97B}" type="sibTrans" cxnId="{D254D3AA-1F44-434E-8A71-0D127DF3B459}">
      <dgm:prSet/>
      <dgm:spPr/>
      <dgm:t>
        <a:bodyPr/>
        <a:lstStyle/>
        <a:p>
          <a:endParaRPr lang="en-SG"/>
        </a:p>
      </dgm:t>
    </dgm:pt>
    <dgm:pt modelId="{7F266404-0646-46D7-B499-E8A798A05FB5}">
      <dgm:prSet phldrT="[Text]" custT="1"/>
      <dgm:spPr>
        <a:gradFill rotWithShape="0">
          <a:gsLst>
            <a:gs pos="0">
              <a:srgbClr val="90C226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rgbClr>
            </a:gs>
            <a:gs pos="78000">
              <a:srgbClr val="90C226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rgb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 spcFirstLastPara="0" vert="horz" wrap="square" lIns="38100" tIns="38100" rIns="38100" bIns="38100" numCol="1" spcCol="1270" anchor="ctr" anchorCtr="0"/>
        <a:lstStyle/>
        <a:p>
          <a:pPr marR="0" eaLnBrk="1" fontAlgn="auto" latinLnBrk="0" hangingPunct="1">
            <a:buClrTx/>
            <a:buSzTx/>
            <a:buFontTx/>
            <a:buNone/>
            <a:tabLst/>
            <a:defRPr/>
          </a:pPr>
          <a:r>
            <a:rPr lang="en-US" sz="1000" b="1" dirty="0">
              <a:solidFill>
                <a:prstClr val="white"/>
              </a:solidFill>
              <a:latin typeface="+mn-lt"/>
              <a:ea typeface="+mn-ea"/>
              <a:cs typeface="+mn-cs"/>
            </a:rPr>
            <a:t>ITF Greece:</a:t>
          </a:r>
          <a:endParaRPr lang="en-US" sz="1000" b="1" dirty="0">
            <a:latin typeface="+mn-lt"/>
          </a:endParaRPr>
        </a:p>
        <a:p>
          <a:pPr>
            <a:buNone/>
          </a:pPr>
          <a:r>
            <a:rPr lang="en-US" sz="1000" b="1" dirty="0">
              <a:latin typeface="+mn-lt"/>
            </a:rPr>
            <a:t> </a:t>
          </a:r>
          <a:r>
            <a:rPr lang="en-US" sz="1000" b="0" dirty="0">
              <a:latin typeface="+mn-lt"/>
            </a:rPr>
            <a:t>Dr </a:t>
          </a:r>
          <a:r>
            <a:rPr lang="en-AU" sz="1000" b="0" dirty="0">
              <a:latin typeface="+mn-lt"/>
            </a:rPr>
            <a:t>Tatiana </a:t>
          </a:r>
          <a:r>
            <a:rPr lang="en-AU" sz="1000" b="0" dirty="0" err="1">
              <a:latin typeface="+mn-lt"/>
            </a:rPr>
            <a:t>Naoumidi</a:t>
          </a:r>
          <a:endParaRPr lang="en-SG" sz="1000" b="0" dirty="0">
            <a:latin typeface="+mn-lt"/>
          </a:endParaRPr>
        </a:p>
      </dgm:t>
    </dgm:pt>
    <dgm:pt modelId="{389C5B06-DB68-472A-95C4-24070E010D7D}" type="parTrans" cxnId="{39D97839-D1EC-4CF1-BC2C-31E402160186}">
      <dgm:prSet/>
      <dgm:spPr/>
      <dgm:t>
        <a:bodyPr/>
        <a:lstStyle/>
        <a:p>
          <a:endParaRPr lang="en-AU"/>
        </a:p>
      </dgm:t>
    </dgm:pt>
    <dgm:pt modelId="{9F8EB208-D071-49D1-AF4F-10E292CFBFEA}" type="sibTrans" cxnId="{39D97839-D1EC-4CF1-BC2C-31E402160186}">
      <dgm:prSet/>
      <dgm:spPr/>
      <dgm:t>
        <a:bodyPr/>
        <a:lstStyle/>
        <a:p>
          <a:endParaRPr lang="en-AU"/>
        </a:p>
      </dgm:t>
    </dgm:pt>
    <dgm:pt modelId="{EAB6BABF-2806-422B-AFAC-B42BB564074F}" type="pres">
      <dgm:prSet presAssocID="{5C0B9C4A-544F-4488-B7C3-3EC427E980D3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28EAA5E-12C5-4BC7-9604-A65112806516}" type="pres">
      <dgm:prSet presAssocID="{8A83044B-28BA-42D8-B780-E48A214337D5}" presName="vertOne" presStyleCnt="0"/>
      <dgm:spPr/>
    </dgm:pt>
    <dgm:pt modelId="{5DBAA0A7-C030-409C-A506-6BC91342C7E5}" type="pres">
      <dgm:prSet presAssocID="{8A83044B-28BA-42D8-B780-E48A214337D5}" presName="txOne" presStyleLbl="node0" presStyleIdx="0" presStyleCnt="2">
        <dgm:presLayoutVars>
          <dgm:chPref val="3"/>
        </dgm:presLayoutVars>
      </dgm:prSet>
      <dgm:spPr/>
    </dgm:pt>
    <dgm:pt modelId="{1D56C71D-6412-4291-A1D7-EF96B24AE67C}" type="pres">
      <dgm:prSet presAssocID="{8A83044B-28BA-42D8-B780-E48A214337D5}" presName="parTransOne" presStyleCnt="0"/>
      <dgm:spPr/>
    </dgm:pt>
    <dgm:pt modelId="{2E2B2704-6836-4691-8B3A-210D923F4FD1}" type="pres">
      <dgm:prSet presAssocID="{8A83044B-28BA-42D8-B780-E48A214337D5}" presName="horzOne" presStyleCnt="0"/>
      <dgm:spPr/>
    </dgm:pt>
    <dgm:pt modelId="{8D133EB9-1514-4683-851B-108C089F4FD8}" type="pres">
      <dgm:prSet presAssocID="{7D247F3F-81FD-46B1-A188-0C0AA8F8FF39}" presName="vertTwo" presStyleCnt="0"/>
      <dgm:spPr/>
    </dgm:pt>
    <dgm:pt modelId="{D12C10D4-3967-46EE-AE82-A69E122630EF}" type="pres">
      <dgm:prSet presAssocID="{7D247F3F-81FD-46B1-A188-0C0AA8F8FF39}" presName="txTwo" presStyleLbl="node2" presStyleIdx="0" presStyleCnt="3">
        <dgm:presLayoutVars>
          <dgm:chPref val="3"/>
        </dgm:presLayoutVars>
      </dgm:prSet>
      <dgm:spPr/>
    </dgm:pt>
    <dgm:pt modelId="{96AA3C6C-CEB6-4E07-AE4D-DF8640AF1EC1}" type="pres">
      <dgm:prSet presAssocID="{7D247F3F-81FD-46B1-A188-0C0AA8F8FF39}" presName="parTransTwo" presStyleCnt="0"/>
      <dgm:spPr/>
    </dgm:pt>
    <dgm:pt modelId="{DE3D4B2F-79A4-4D52-89B0-999B70E8DEA2}" type="pres">
      <dgm:prSet presAssocID="{7D247F3F-81FD-46B1-A188-0C0AA8F8FF39}" presName="horzTwo" presStyleCnt="0"/>
      <dgm:spPr/>
    </dgm:pt>
    <dgm:pt modelId="{4F0AE57D-471E-43C5-964B-12812B89A0B5}" type="pres">
      <dgm:prSet presAssocID="{D28ABDA7-8DE7-4D68-B812-38464939DEA5}" presName="vertThree" presStyleCnt="0"/>
      <dgm:spPr/>
    </dgm:pt>
    <dgm:pt modelId="{813C2C50-7E2C-448F-B5C8-90C3A7A5727E}" type="pres">
      <dgm:prSet presAssocID="{D28ABDA7-8DE7-4D68-B812-38464939DEA5}" presName="txThree" presStyleLbl="node3" presStyleIdx="0" presStyleCnt="8">
        <dgm:presLayoutVars>
          <dgm:chPref val="3"/>
        </dgm:presLayoutVars>
      </dgm:prSet>
      <dgm:spPr/>
    </dgm:pt>
    <dgm:pt modelId="{F4EEB7B4-EBDC-41CC-8DF3-29A575C5B474}" type="pres">
      <dgm:prSet presAssocID="{D28ABDA7-8DE7-4D68-B812-38464939DEA5}" presName="horzThree" presStyleCnt="0"/>
      <dgm:spPr/>
    </dgm:pt>
    <dgm:pt modelId="{A6E0F1E1-B23D-45D2-88B8-663BEAD33732}" type="pres">
      <dgm:prSet presAssocID="{5EC0D097-CD95-47FF-9A14-A35ABADA5162}" presName="sibSpaceThree" presStyleCnt="0"/>
      <dgm:spPr/>
    </dgm:pt>
    <dgm:pt modelId="{B1258FA6-16B5-47BA-A209-41CB5C5DEC8D}" type="pres">
      <dgm:prSet presAssocID="{C0CD954C-0B66-475F-8C78-0BCE93ABF988}" presName="vertThree" presStyleCnt="0"/>
      <dgm:spPr/>
    </dgm:pt>
    <dgm:pt modelId="{ACA6997D-5904-4718-96A7-DD03FE474003}" type="pres">
      <dgm:prSet presAssocID="{C0CD954C-0B66-475F-8C78-0BCE93ABF988}" presName="txThree" presStyleLbl="node3" presStyleIdx="1" presStyleCnt="8">
        <dgm:presLayoutVars>
          <dgm:chPref val="3"/>
        </dgm:presLayoutVars>
      </dgm:prSet>
      <dgm:spPr/>
    </dgm:pt>
    <dgm:pt modelId="{F23ED18D-F21D-4340-AAC8-4FDA60BEAB63}" type="pres">
      <dgm:prSet presAssocID="{C0CD954C-0B66-475F-8C78-0BCE93ABF988}" presName="horzThree" presStyleCnt="0"/>
      <dgm:spPr/>
    </dgm:pt>
    <dgm:pt modelId="{21265F6C-EBE2-46CD-9650-1CD3715E1E04}" type="pres">
      <dgm:prSet presAssocID="{C7D68974-BD1E-49B0-9C0B-46666A940E96}" presName="sibSpaceThree" presStyleCnt="0"/>
      <dgm:spPr/>
    </dgm:pt>
    <dgm:pt modelId="{ADBFD12F-6500-4F4A-9A75-8A9C35EC4827}" type="pres">
      <dgm:prSet presAssocID="{9D1852E6-B8BF-468C-ADC6-13A80B6C95AC}" presName="vertThree" presStyleCnt="0"/>
      <dgm:spPr/>
    </dgm:pt>
    <dgm:pt modelId="{1E941C1D-DE58-4BE6-A76F-874D306BEA6E}" type="pres">
      <dgm:prSet presAssocID="{9D1852E6-B8BF-468C-ADC6-13A80B6C95AC}" presName="txThree" presStyleLbl="node3" presStyleIdx="2" presStyleCnt="8">
        <dgm:presLayoutVars>
          <dgm:chPref val="3"/>
        </dgm:presLayoutVars>
      </dgm:prSet>
      <dgm:spPr/>
    </dgm:pt>
    <dgm:pt modelId="{26A2AB05-B6A0-42A6-B58E-2EDFC02A9089}" type="pres">
      <dgm:prSet presAssocID="{9D1852E6-B8BF-468C-ADC6-13A80B6C95AC}" presName="horzThree" presStyleCnt="0"/>
      <dgm:spPr/>
    </dgm:pt>
    <dgm:pt modelId="{3FE8509A-5ACD-486F-83B5-19860E9B291A}" type="pres">
      <dgm:prSet presAssocID="{FAC9F298-9597-4558-8501-1BDA0E938296}" presName="sibSpaceThree" presStyleCnt="0"/>
      <dgm:spPr/>
    </dgm:pt>
    <dgm:pt modelId="{DC846C44-57BD-419B-8B0A-2BEDC0779837}" type="pres">
      <dgm:prSet presAssocID="{C00EBDB3-EA7F-47E3-BE2B-118146D07705}" presName="vertThree" presStyleCnt="0"/>
      <dgm:spPr/>
    </dgm:pt>
    <dgm:pt modelId="{08C3823D-45EA-4540-BCBE-87966FC10B2F}" type="pres">
      <dgm:prSet presAssocID="{C00EBDB3-EA7F-47E3-BE2B-118146D07705}" presName="txThree" presStyleLbl="node3" presStyleIdx="3" presStyleCnt="8">
        <dgm:presLayoutVars>
          <dgm:chPref val="3"/>
        </dgm:presLayoutVars>
      </dgm:prSet>
      <dgm:spPr/>
    </dgm:pt>
    <dgm:pt modelId="{DBB2111E-6CD3-4652-9855-C968E06E9DC0}" type="pres">
      <dgm:prSet presAssocID="{C00EBDB3-EA7F-47E3-BE2B-118146D07705}" presName="horzThree" presStyleCnt="0"/>
      <dgm:spPr/>
    </dgm:pt>
    <dgm:pt modelId="{35E37A75-2172-46DE-984C-E9FB1F734786}" type="pres">
      <dgm:prSet presAssocID="{CE5E7D4D-59F3-47CA-A5C0-BFA3BE95F169}" presName="sibSpaceThree" presStyleCnt="0"/>
      <dgm:spPr/>
    </dgm:pt>
    <dgm:pt modelId="{21340387-D741-4979-A7AE-1419752A9277}" type="pres">
      <dgm:prSet presAssocID="{FD6AEC67-4541-409F-8FDC-0BC67B5BC12D}" presName="vertThree" presStyleCnt="0"/>
      <dgm:spPr/>
    </dgm:pt>
    <dgm:pt modelId="{CC04F1AA-DBFE-4C86-83C4-58545602A65D}" type="pres">
      <dgm:prSet presAssocID="{FD6AEC67-4541-409F-8FDC-0BC67B5BC12D}" presName="txThree" presStyleLbl="node3" presStyleIdx="4" presStyleCnt="8">
        <dgm:presLayoutVars>
          <dgm:chPref val="3"/>
        </dgm:presLayoutVars>
      </dgm:prSet>
      <dgm:spPr/>
    </dgm:pt>
    <dgm:pt modelId="{2D981EE5-4525-4AB3-A5F6-CFD5ADB72EBD}" type="pres">
      <dgm:prSet presAssocID="{FD6AEC67-4541-409F-8FDC-0BC67B5BC12D}" presName="horzThree" presStyleCnt="0"/>
      <dgm:spPr/>
    </dgm:pt>
    <dgm:pt modelId="{5DD9E418-E80A-45F6-BD80-176299A55CF7}" type="pres">
      <dgm:prSet presAssocID="{24151C14-29E9-456B-AE67-9A99BE19D8C4}" presName="sibSpaceThree" presStyleCnt="0"/>
      <dgm:spPr/>
    </dgm:pt>
    <dgm:pt modelId="{82456B12-0728-4E6D-A3F8-6399DD5C4895}" type="pres">
      <dgm:prSet presAssocID="{7A557756-1B7C-49A4-819C-1B772E5FD82D}" presName="vertThree" presStyleCnt="0"/>
      <dgm:spPr/>
    </dgm:pt>
    <dgm:pt modelId="{7288A7EA-5BC1-41F7-8B2F-A5940A88AC27}" type="pres">
      <dgm:prSet presAssocID="{7A557756-1B7C-49A4-819C-1B772E5FD82D}" presName="txThree" presStyleLbl="node3" presStyleIdx="5" presStyleCnt="8">
        <dgm:presLayoutVars>
          <dgm:chPref val="3"/>
        </dgm:presLayoutVars>
      </dgm:prSet>
      <dgm:spPr/>
    </dgm:pt>
    <dgm:pt modelId="{85BCB732-5564-4DD3-8D67-D76DF421221A}" type="pres">
      <dgm:prSet presAssocID="{7A557756-1B7C-49A4-819C-1B772E5FD82D}" presName="horzThree" presStyleCnt="0"/>
      <dgm:spPr/>
    </dgm:pt>
    <dgm:pt modelId="{C6217E14-249A-47E5-B567-904CCD500B43}" type="pres">
      <dgm:prSet presAssocID="{C6DBFB7A-C4FF-4E1E-B448-734BCADAE97B}" presName="sibSpaceThree" presStyleCnt="0"/>
      <dgm:spPr/>
    </dgm:pt>
    <dgm:pt modelId="{7940CFDA-AAE1-4ED0-B23C-AA0421D3D049}" type="pres">
      <dgm:prSet presAssocID="{1ED00ED3-E543-4042-B1B1-F9B056DC4E42}" presName="vertThree" presStyleCnt="0"/>
      <dgm:spPr/>
    </dgm:pt>
    <dgm:pt modelId="{57471CFD-85F5-4DFB-8EAA-ECA270C2B8B8}" type="pres">
      <dgm:prSet presAssocID="{1ED00ED3-E543-4042-B1B1-F9B056DC4E42}" presName="txThree" presStyleLbl="node3" presStyleIdx="6" presStyleCnt="8">
        <dgm:presLayoutVars>
          <dgm:chPref val="3"/>
        </dgm:presLayoutVars>
      </dgm:prSet>
      <dgm:spPr/>
    </dgm:pt>
    <dgm:pt modelId="{0F47A3ED-4721-46F6-A1B9-A377A6CA918B}" type="pres">
      <dgm:prSet presAssocID="{1ED00ED3-E543-4042-B1B1-F9B056DC4E42}" presName="parTransThree" presStyleCnt="0"/>
      <dgm:spPr/>
    </dgm:pt>
    <dgm:pt modelId="{0C1CB776-4B2A-45A2-86F5-11F8A771C036}" type="pres">
      <dgm:prSet presAssocID="{1ED00ED3-E543-4042-B1B1-F9B056DC4E42}" presName="horzThree" presStyleCnt="0"/>
      <dgm:spPr/>
    </dgm:pt>
    <dgm:pt modelId="{DF5754A0-3228-4E3B-ADC4-518AB2568A51}" type="pres">
      <dgm:prSet presAssocID="{60B2ED30-1ACA-40B7-8471-9BFC50293D96}" presName="vertFour" presStyleCnt="0">
        <dgm:presLayoutVars>
          <dgm:chPref val="3"/>
        </dgm:presLayoutVars>
      </dgm:prSet>
      <dgm:spPr/>
    </dgm:pt>
    <dgm:pt modelId="{4B0DDE57-6F7B-4B85-A382-2AD96C7EC713}" type="pres">
      <dgm:prSet presAssocID="{60B2ED30-1ACA-40B7-8471-9BFC50293D96}" presName="txFour" presStyleLbl="node4" presStyleIdx="0" presStyleCnt="1">
        <dgm:presLayoutVars>
          <dgm:chPref val="3"/>
        </dgm:presLayoutVars>
      </dgm:prSet>
      <dgm:spPr>
        <a:xfrm>
          <a:off x="5646234" y="3873567"/>
          <a:ext cx="902891" cy="1166819"/>
        </a:xfrm>
        <a:prstGeom prst="roundRect">
          <a:avLst>
            <a:gd name="adj" fmla="val 10000"/>
          </a:avLst>
        </a:prstGeom>
      </dgm:spPr>
    </dgm:pt>
    <dgm:pt modelId="{905D4E31-A14D-4441-B341-B30C2A4275A7}" type="pres">
      <dgm:prSet presAssocID="{60B2ED30-1ACA-40B7-8471-9BFC50293D96}" presName="horzFour" presStyleCnt="0"/>
      <dgm:spPr/>
    </dgm:pt>
    <dgm:pt modelId="{D75A8017-2661-4EF8-9C3E-CE44A140149A}" type="pres">
      <dgm:prSet presAssocID="{577EBA71-5AD2-44CE-8BC5-43A4B5A528ED}" presName="sibSpaceTwo" presStyleCnt="0"/>
      <dgm:spPr/>
    </dgm:pt>
    <dgm:pt modelId="{307550B7-33F3-4AEA-BA63-93C3BB253537}" type="pres">
      <dgm:prSet presAssocID="{E3249D2D-E412-43E4-8D69-AA2660C43486}" presName="vertTwo" presStyleCnt="0"/>
      <dgm:spPr/>
    </dgm:pt>
    <dgm:pt modelId="{3EE5400D-3E12-45C4-B620-2E2BE6BF7385}" type="pres">
      <dgm:prSet presAssocID="{E3249D2D-E412-43E4-8D69-AA2660C43486}" presName="txTwo" presStyleLbl="node2" presStyleIdx="1" presStyleCnt="3">
        <dgm:presLayoutVars>
          <dgm:chPref val="3"/>
        </dgm:presLayoutVars>
      </dgm:prSet>
      <dgm:spPr/>
    </dgm:pt>
    <dgm:pt modelId="{621A4425-B722-4C8C-BA30-3650DC01CF91}" type="pres">
      <dgm:prSet presAssocID="{E3249D2D-E412-43E4-8D69-AA2660C43486}" presName="horzTwo" presStyleCnt="0"/>
      <dgm:spPr/>
    </dgm:pt>
    <dgm:pt modelId="{063BAB66-A5A6-448B-9FA4-5396FC0441EB}" type="pres">
      <dgm:prSet presAssocID="{7C575554-A5A5-477E-9B7F-01C7B5C8EE19}" presName="sibSpaceTwo" presStyleCnt="0"/>
      <dgm:spPr/>
    </dgm:pt>
    <dgm:pt modelId="{E5C06FD9-FAF4-4A63-B78C-5C61522CB6E0}" type="pres">
      <dgm:prSet presAssocID="{2F236C89-5749-4814-9CB2-FD9EC631779F}" presName="vertTwo" presStyleCnt="0"/>
      <dgm:spPr/>
    </dgm:pt>
    <dgm:pt modelId="{21E1D560-544D-422E-A03C-7EED6B43691B}" type="pres">
      <dgm:prSet presAssocID="{2F236C89-5749-4814-9CB2-FD9EC631779F}" presName="txTwo" presStyleLbl="node2" presStyleIdx="2" presStyleCnt="3">
        <dgm:presLayoutVars>
          <dgm:chPref val="3"/>
        </dgm:presLayoutVars>
      </dgm:prSet>
      <dgm:spPr/>
    </dgm:pt>
    <dgm:pt modelId="{61C5D48C-1992-477F-AFB7-2640EE9B6688}" type="pres">
      <dgm:prSet presAssocID="{2F236C89-5749-4814-9CB2-FD9EC631779F}" presName="parTransTwo" presStyleCnt="0"/>
      <dgm:spPr/>
    </dgm:pt>
    <dgm:pt modelId="{C6696628-4206-4431-BA9A-439AEC16FA06}" type="pres">
      <dgm:prSet presAssocID="{2F236C89-5749-4814-9CB2-FD9EC631779F}" presName="horzTwo" presStyleCnt="0"/>
      <dgm:spPr/>
    </dgm:pt>
    <dgm:pt modelId="{5AE00A28-8484-4DB9-9491-B39AC308C916}" type="pres">
      <dgm:prSet presAssocID="{003E7DD0-B911-4878-802D-93A7B0F7124C}" presName="vertThree" presStyleCnt="0"/>
      <dgm:spPr/>
    </dgm:pt>
    <dgm:pt modelId="{AB4C3EB3-005C-4867-B761-68E5667D510D}" type="pres">
      <dgm:prSet presAssocID="{003E7DD0-B911-4878-802D-93A7B0F7124C}" presName="txThree" presStyleLbl="node3" presStyleIdx="7" presStyleCnt="8">
        <dgm:presLayoutVars>
          <dgm:chPref val="3"/>
        </dgm:presLayoutVars>
      </dgm:prSet>
      <dgm:spPr/>
    </dgm:pt>
    <dgm:pt modelId="{87E12CBC-742E-437B-8974-F456131630B0}" type="pres">
      <dgm:prSet presAssocID="{003E7DD0-B911-4878-802D-93A7B0F7124C}" presName="horzThree" presStyleCnt="0"/>
      <dgm:spPr/>
    </dgm:pt>
    <dgm:pt modelId="{F17249D8-32D3-4F1D-8F05-43BFE0A513A6}" type="pres">
      <dgm:prSet presAssocID="{D9A9089D-A9B9-4A63-9916-A80C21F29764}" presName="sibSpaceOne" presStyleCnt="0"/>
      <dgm:spPr/>
    </dgm:pt>
    <dgm:pt modelId="{E89943FB-09C3-49ED-8BE2-E2A1649B3095}" type="pres">
      <dgm:prSet presAssocID="{7F266404-0646-46D7-B499-E8A798A05FB5}" presName="vertOne" presStyleCnt="0"/>
      <dgm:spPr/>
    </dgm:pt>
    <dgm:pt modelId="{3911996A-5FFC-4D87-A4E3-52E5E57F8A99}" type="pres">
      <dgm:prSet presAssocID="{7F266404-0646-46D7-B499-E8A798A05FB5}" presName="txOne" presStyleLbl="node0" presStyleIdx="1" presStyleCnt="2" custScaleX="100666" custLinFactX="-100000" custLinFactY="132511" custLinFactNeighborX="-129766" custLinFactNeighborY="200000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</dgm:pt>
    <dgm:pt modelId="{46F02F68-8CDF-45CA-9D24-1764AEEBC799}" type="pres">
      <dgm:prSet presAssocID="{7F266404-0646-46D7-B499-E8A798A05FB5}" presName="horzOne" presStyleCnt="0"/>
      <dgm:spPr/>
    </dgm:pt>
  </dgm:ptLst>
  <dgm:cxnLst>
    <dgm:cxn modelId="{244EE402-1349-401B-AADA-4497C2173E0C}" type="presOf" srcId="{5C0B9C4A-544F-4488-B7C3-3EC427E980D3}" destId="{EAB6BABF-2806-422B-AFAC-B42BB564074F}" srcOrd="0" destOrd="0" presId="urn:microsoft.com/office/officeart/2005/8/layout/hierarchy4"/>
    <dgm:cxn modelId="{3D93FF03-F588-4B5C-BF22-9B8CBEB72B47}" srcId="{1ED00ED3-E543-4042-B1B1-F9B056DC4E42}" destId="{60B2ED30-1ACA-40B7-8471-9BFC50293D96}" srcOrd="0" destOrd="0" parTransId="{C686534D-BB99-4C1F-A033-EC4648EBEF65}" sibTransId="{C2F84CFD-A461-464B-AC6C-5A72F6643876}"/>
    <dgm:cxn modelId="{0ABEB305-418A-4B7F-9AA9-FE91FFC9705E}" srcId="{5C0B9C4A-544F-4488-B7C3-3EC427E980D3}" destId="{8A83044B-28BA-42D8-B780-E48A214337D5}" srcOrd="0" destOrd="0" parTransId="{25E03C81-FC00-4124-AC3A-3D9FEA5BD924}" sibTransId="{D9A9089D-A9B9-4A63-9916-A80C21F29764}"/>
    <dgm:cxn modelId="{DFE34027-102F-4BBF-84B3-15062C48E86C}" type="presOf" srcId="{9D1852E6-B8BF-468C-ADC6-13A80B6C95AC}" destId="{1E941C1D-DE58-4BE6-A76F-874D306BEA6E}" srcOrd="0" destOrd="0" presId="urn:microsoft.com/office/officeart/2005/8/layout/hierarchy4"/>
    <dgm:cxn modelId="{111EA530-CC36-4C35-B979-D870D4117513}" type="presOf" srcId="{C0CD954C-0B66-475F-8C78-0BCE93ABF988}" destId="{ACA6997D-5904-4718-96A7-DD03FE474003}" srcOrd="0" destOrd="0" presId="urn:microsoft.com/office/officeart/2005/8/layout/hierarchy4"/>
    <dgm:cxn modelId="{00421C36-ECC3-4A44-963D-EC5AB5E8AE4B}" srcId="{2F236C89-5749-4814-9CB2-FD9EC631779F}" destId="{003E7DD0-B911-4878-802D-93A7B0F7124C}" srcOrd="0" destOrd="0" parTransId="{D56A836F-088D-44C6-8C76-60F02C048F3F}" sibTransId="{CF787FC2-8EA6-41BE-BFFD-5A84869F535A}"/>
    <dgm:cxn modelId="{20B4B538-2741-4DBF-9B0D-95F3D0BC7267}" type="presOf" srcId="{7D247F3F-81FD-46B1-A188-0C0AA8F8FF39}" destId="{D12C10D4-3967-46EE-AE82-A69E122630EF}" srcOrd="0" destOrd="0" presId="urn:microsoft.com/office/officeart/2005/8/layout/hierarchy4"/>
    <dgm:cxn modelId="{39D97839-D1EC-4CF1-BC2C-31E402160186}" srcId="{5C0B9C4A-544F-4488-B7C3-3EC427E980D3}" destId="{7F266404-0646-46D7-B499-E8A798A05FB5}" srcOrd="1" destOrd="0" parTransId="{389C5B06-DB68-472A-95C4-24070E010D7D}" sibTransId="{9F8EB208-D071-49D1-AF4F-10E292CFBFEA}"/>
    <dgm:cxn modelId="{B1BE603C-67B6-4C4E-9586-43ECEE45D835}" type="presOf" srcId="{7A557756-1B7C-49A4-819C-1B772E5FD82D}" destId="{7288A7EA-5BC1-41F7-8B2F-A5940A88AC27}" srcOrd="0" destOrd="0" presId="urn:microsoft.com/office/officeart/2005/8/layout/hierarchy4"/>
    <dgm:cxn modelId="{E43A7668-2615-4714-9442-7A94D6940C2E}" type="presOf" srcId="{60B2ED30-1ACA-40B7-8471-9BFC50293D96}" destId="{4B0DDE57-6F7B-4B85-A382-2AD96C7EC713}" srcOrd="0" destOrd="0" presId="urn:microsoft.com/office/officeart/2005/8/layout/hierarchy4"/>
    <dgm:cxn modelId="{B49B0873-4516-4021-BB09-630F57045379}" srcId="{7D247F3F-81FD-46B1-A188-0C0AA8F8FF39}" destId="{C0CD954C-0B66-475F-8C78-0BCE93ABF988}" srcOrd="1" destOrd="0" parTransId="{EE386614-2D63-44E3-BA5D-83276D76AF31}" sibTransId="{C7D68974-BD1E-49B0-9C0B-46666A940E96}"/>
    <dgm:cxn modelId="{44C27055-86C6-4FD3-B947-1A497EA0140E}" type="presOf" srcId="{2F236C89-5749-4814-9CB2-FD9EC631779F}" destId="{21E1D560-544D-422E-A03C-7EED6B43691B}" srcOrd="0" destOrd="0" presId="urn:microsoft.com/office/officeart/2005/8/layout/hierarchy4"/>
    <dgm:cxn modelId="{90B82A7D-6E4B-4521-89BD-7986A8DB823A}" type="presOf" srcId="{E3249D2D-E412-43E4-8D69-AA2660C43486}" destId="{3EE5400D-3E12-45C4-B620-2E2BE6BF7385}" srcOrd="0" destOrd="0" presId="urn:microsoft.com/office/officeart/2005/8/layout/hierarchy4"/>
    <dgm:cxn modelId="{41C14690-B317-4A6B-848A-C04A3B8C2316}" srcId="{7D247F3F-81FD-46B1-A188-0C0AA8F8FF39}" destId="{1ED00ED3-E543-4042-B1B1-F9B056DC4E42}" srcOrd="6" destOrd="0" parTransId="{474F02A6-562C-4F6F-BD38-6BBB6A555E86}" sibTransId="{F59E420D-2BFF-46B8-9727-10BDC7E62965}"/>
    <dgm:cxn modelId="{158F829D-C635-4A86-AFAD-3CE340E088E6}" srcId="{7D247F3F-81FD-46B1-A188-0C0AA8F8FF39}" destId="{FD6AEC67-4541-409F-8FDC-0BC67B5BC12D}" srcOrd="4" destOrd="0" parTransId="{7A10BFE6-2F10-41E4-B101-01C4A5ED6F1E}" sibTransId="{24151C14-29E9-456B-AE67-9A99BE19D8C4}"/>
    <dgm:cxn modelId="{D254D3AA-1F44-434E-8A71-0D127DF3B459}" srcId="{7D247F3F-81FD-46B1-A188-0C0AA8F8FF39}" destId="{7A557756-1B7C-49A4-819C-1B772E5FD82D}" srcOrd="5" destOrd="0" parTransId="{DC24423E-279A-4D66-BBD7-97749EADEFFC}" sibTransId="{C6DBFB7A-C4FF-4E1E-B448-734BCADAE97B}"/>
    <dgm:cxn modelId="{C3D4E9B2-3822-4978-81D4-BD4E6BE35746}" type="presOf" srcId="{D28ABDA7-8DE7-4D68-B812-38464939DEA5}" destId="{813C2C50-7E2C-448F-B5C8-90C3A7A5727E}" srcOrd="0" destOrd="0" presId="urn:microsoft.com/office/officeart/2005/8/layout/hierarchy4"/>
    <dgm:cxn modelId="{9C86F9B5-454D-412C-ADE4-4E80F5FF68A9}" srcId="{7D247F3F-81FD-46B1-A188-0C0AA8F8FF39}" destId="{C00EBDB3-EA7F-47E3-BE2B-118146D07705}" srcOrd="3" destOrd="0" parTransId="{551E10F4-DEBC-4A37-BD91-5BB1E5C94F87}" sibTransId="{CE5E7D4D-59F3-47CA-A5C0-BFA3BE95F169}"/>
    <dgm:cxn modelId="{5173FEB5-E9D1-4B4F-80E7-50A37668C9C3}" type="presOf" srcId="{7F266404-0646-46D7-B499-E8A798A05FB5}" destId="{3911996A-5FFC-4D87-A4E3-52E5E57F8A99}" srcOrd="0" destOrd="0" presId="urn:microsoft.com/office/officeart/2005/8/layout/hierarchy4"/>
    <dgm:cxn modelId="{09A53DD0-F261-461A-BA0B-780EAE919C95}" srcId="{8A83044B-28BA-42D8-B780-E48A214337D5}" destId="{2F236C89-5749-4814-9CB2-FD9EC631779F}" srcOrd="2" destOrd="0" parTransId="{DB95E6C1-3334-4803-A3DA-C146706CF04F}" sibTransId="{D9F66A6B-9B40-40C9-AFE4-AED2E41315D1}"/>
    <dgm:cxn modelId="{C9CC12E0-ABC6-435A-A99D-5BF6917F2118}" type="presOf" srcId="{FD6AEC67-4541-409F-8FDC-0BC67B5BC12D}" destId="{CC04F1AA-DBFE-4C86-83C4-58545602A65D}" srcOrd="0" destOrd="0" presId="urn:microsoft.com/office/officeart/2005/8/layout/hierarchy4"/>
    <dgm:cxn modelId="{DD8EC4E3-FA66-40AC-AF23-F303D45EBC36}" srcId="{8A83044B-28BA-42D8-B780-E48A214337D5}" destId="{7D247F3F-81FD-46B1-A188-0C0AA8F8FF39}" srcOrd="0" destOrd="0" parTransId="{79EA26B4-404C-404B-A25B-78E608E5DB92}" sibTransId="{577EBA71-5AD2-44CE-8BC5-43A4B5A528ED}"/>
    <dgm:cxn modelId="{1CE947E6-9BCF-4357-821B-888D1004D3CA}" srcId="{8A83044B-28BA-42D8-B780-E48A214337D5}" destId="{E3249D2D-E412-43E4-8D69-AA2660C43486}" srcOrd="1" destOrd="0" parTransId="{A497757A-0164-4AFA-A003-13710EE63F9D}" sibTransId="{7C575554-A5A5-477E-9B7F-01C7B5C8EE19}"/>
    <dgm:cxn modelId="{5AF9BFE7-E09B-4450-A08E-2B3D039C2061}" type="presOf" srcId="{1ED00ED3-E543-4042-B1B1-F9B056DC4E42}" destId="{57471CFD-85F5-4DFB-8EAA-ECA270C2B8B8}" srcOrd="0" destOrd="0" presId="urn:microsoft.com/office/officeart/2005/8/layout/hierarchy4"/>
    <dgm:cxn modelId="{F684D4EB-5D87-4F4B-8547-1DAA8B9D8E94}" type="presOf" srcId="{C00EBDB3-EA7F-47E3-BE2B-118146D07705}" destId="{08C3823D-45EA-4540-BCBE-87966FC10B2F}" srcOrd="0" destOrd="0" presId="urn:microsoft.com/office/officeart/2005/8/layout/hierarchy4"/>
    <dgm:cxn modelId="{30CD00EC-88A5-4FDA-94EC-F6F3A03E2675}" type="presOf" srcId="{003E7DD0-B911-4878-802D-93A7B0F7124C}" destId="{AB4C3EB3-005C-4867-B761-68E5667D510D}" srcOrd="0" destOrd="0" presId="urn:microsoft.com/office/officeart/2005/8/layout/hierarchy4"/>
    <dgm:cxn modelId="{6FA943EC-1306-4003-AB4D-8B6246442A72}" srcId="{7D247F3F-81FD-46B1-A188-0C0AA8F8FF39}" destId="{9D1852E6-B8BF-468C-ADC6-13A80B6C95AC}" srcOrd="2" destOrd="0" parTransId="{B1A464B3-5B7B-49F8-9D00-EE6947983E75}" sibTransId="{FAC9F298-9597-4558-8501-1BDA0E938296}"/>
    <dgm:cxn modelId="{75381EFC-C609-49D4-8672-4D3EB0DEE861}" type="presOf" srcId="{8A83044B-28BA-42D8-B780-E48A214337D5}" destId="{5DBAA0A7-C030-409C-A506-6BC91342C7E5}" srcOrd="0" destOrd="0" presId="urn:microsoft.com/office/officeart/2005/8/layout/hierarchy4"/>
    <dgm:cxn modelId="{66C3CCFD-9B2D-476F-987C-0C4FFF95C375}" srcId="{7D247F3F-81FD-46B1-A188-0C0AA8F8FF39}" destId="{D28ABDA7-8DE7-4D68-B812-38464939DEA5}" srcOrd="0" destOrd="0" parTransId="{62AEA54E-AA09-475F-A4D2-3BA465176D51}" sibTransId="{5EC0D097-CD95-47FF-9A14-A35ABADA5162}"/>
    <dgm:cxn modelId="{9AAB7BB8-AAFD-4A01-8342-6C3B9EC0E204}" type="presParOf" srcId="{EAB6BABF-2806-422B-AFAC-B42BB564074F}" destId="{D28EAA5E-12C5-4BC7-9604-A65112806516}" srcOrd="0" destOrd="0" presId="urn:microsoft.com/office/officeart/2005/8/layout/hierarchy4"/>
    <dgm:cxn modelId="{A3B470BB-ED58-42D4-8EBB-C790AFFC787A}" type="presParOf" srcId="{D28EAA5E-12C5-4BC7-9604-A65112806516}" destId="{5DBAA0A7-C030-409C-A506-6BC91342C7E5}" srcOrd="0" destOrd="0" presId="urn:microsoft.com/office/officeart/2005/8/layout/hierarchy4"/>
    <dgm:cxn modelId="{496BAC74-77FF-45E6-AF8C-2FF896B35C77}" type="presParOf" srcId="{D28EAA5E-12C5-4BC7-9604-A65112806516}" destId="{1D56C71D-6412-4291-A1D7-EF96B24AE67C}" srcOrd="1" destOrd="0" presId="urn:microsoft.com/office/officeart/2005/8/layout/hierarchy4"/>
    <dgm:cxn modelId="{6C006A6A-2692-4E5D-B6D8-2AD73E83FE47}" type="presParOf" srcId="{D28EAA5E-12C5-4BC7-9604-A65112806516}" destId="{2E2B2704-6836-4691-8B3A-210D923F4FD1}" srcOrd="2" destOrd="0" presId="urn:microsoft.com/office/officeart/2005/8/layout/hierarchy4"/>
    <dgm:cxn modelId="{4E16FEB4-E77D-43E6-898E-A6B7CD5C998E}" type="presParOf" srcId="{2E2B2704-6836-4691-8B3A-210D923F4FD1}" destId="{8D133EB9-1514-4683-851B-108C089F4FD8}" srcOrd="0" destOrd="0" presId="urn:microsoft.com/office/officeart/2005/8/layout/hierarchy4"/>
    <dgm:cxn modelId="{C95AED88-7E22-4230-942E-D02506E575BE}" type="presParOf" srcId="{8D133EB9-1514-4683-851B-108C089F4FD8}" destId="{D12C10D4-3967-46EE-AE82-A69E122630EF}" srcOrd="0" destOrd="0" presId="urn:microsoft.com/office/officeart/2005/8/layout/hierarchy4"/>
    <dgm:cxn modelId="{BB4A7A36-F80C-4E54-A70B-C4886458A54C}" type="presParOf" srcId="{8D133EB9-1514-4683-851B-108C089F4FD8}" destId="{96AA3C6C-CEB6-4E07-AE4D-DF8640AF1EC1}" srcOrd="1" destOrd="0" presId="urn:microsoft.com/office/officeart/2005/8/layout/hierarchy4"/>
    <dgm:cxn modelId="{8D04F154-427F-44C2-BD43-B12EDE8616CD}" type="presParOf" srcId="{8D133EB9-1514-4683-851B-108C089F4FD8}" destId="{DE3D4B2F-79A4-4D52-89B0-999B70E8DEA2}" srcOrd="2" destOrd="0" presId="urn:microsoft.com/office/officeart/2005/8/layout/hierarchy4"/>
    <dgm:cxn modelId="{CE89139C-692C-4CF2-A252-70E71F638ECE}" type="presParOf" srcId="{DE3D4B2F-79A4-4D52-89B0-999B70E8DEA2}" destId="{4F0AE57D-471E-43C5-964B-12812B89A0B5}" srcOrd="0" destOrd="0" presId="urn:microsoft.com/office/officeart/2005/8/layout/hierarchy4"/>
    <dgm:cxn modelId="{7BB01DBB-477D-41F0-980E-F134A2DFF09F}" type="presParOf" srcId="{4F0AE57D-471E-43C5-964B-12812B89A0B5}" destId="{813C2C50-7E2C-448F-B5C8-90C3A7A5727E}" srcOrd="0" destOrd="0" presId="urn:microsoft.com/office/officeart/2005/8/layout/hierarchy4"/>
    <dgm:cxn modelId="{B01C26D9-55A9-4E76-9E7C-9426F80F2F76}" type="presParOf" srcId="{4F0AE57D-471E-43C5-964B-12812B89A0B5}" destId="{F4EEB7B4-EBDC-41CC-8DF3-29A575C5B474}" srcOrd="1" destOrd="0" presId="urn:microsoft.com/office/officeart/2005/8/layout/hierarchy4"/>
    <dgm:cxn modelId="{DD08D3E7-A87D-417C-BE4F-9C27D5E3166E}" type="presParOf" srcId="{DE3D4B2F-79A4-4D52-89B0-999B70E8DEA2}" destId="{A6E0F1E1-B23D-45D2-88B8-663BEAD33732}" srcOrd="1" destOrd="0" presId="urn:microsoft.com/office/officeart/2005/8/layout/hierarchy4"/>
    <dgm:cxn modelId="{A28C6971-643C-4DB9-A205-C3C8754AF16B}" type="presParOf" srcId="{DE3D4B2F-79A4-4D52-89B0-999B70E8DEA2}" destId="{B1258FA6-16B5-47BA-A209-41CB5C5DEC8D}" srcOrd="2" destOrd="0" presId="urn:microsoft.com/office/officeart/2005/8/layout/hierarchy4"/>
    <dgm:cxn modelId="{4A9CA172-E975-4782-A9B2-6D00EA16B416}" type="presParOf" srcId="{B1258FA6-16B5-47BA-A209-41CB5C5DEC8D}" destId="{ACA6997D-5904-4718-96A7-DD03FE474003}" srcOrd="0" destOrd="0" presId="urn:microsoft.com/office/officeart/2005/8/layout/hierarchy4"/>
    <dgm:cxn modelId="{592106E5-C550-4C08-8683-10B3A39B12E6}" type="presParOf" srcId="{B1258FA6-16B5-47BA-A209-41CB5C5DEC8D}" destId="{F23ED18D-F21D-4340-AAC8-4FDA60BEAB63}" srcOrd="1" destOrd="0" presId="urn:microsoft.com/office/officeart/2005/8/layout/hierarchy4"/>
    <dgm:cxn modelId="{6B640108-A7C3-43D0-9EF3-832669FFC5C6}" type="presParOf" srcId="{DE3D4B2F-79A4-4D52-89B0-999B70E8DEA2}" destId="{21265F6C-EBE2-46CD-9650-1CD3715E1E04}" srcOrd="3" destOrd="0" presId="urn:microsoft.com/office/officeart/2005/8/layout/hierarchy4"/>
    <dgm:cxn modelId="{9196C2A5-277C-42DD-BF7F-9BCAF4BC4B73}" type="presParOf" srcId="{DE3D4B2F-79A4-4D52-89B0-999B70E8DEA2}" destId="{ADBFD12F-6500-4F4A-9A75-8A9C35EC4827}" srcOrd="4" destOrd="0" presId="urn:microsoft.com/office/officeart/2005/8/layout/hierarchy4"/>
    <dgm:cxn modelId="{05B762E5-5A18-425B-A0AE-A8E59A20F9C6}" type="presParOf" srcId="{ADBFD12F-6500-4F4A-9A75-8A9C35EC4827}" destId="{1E941C1D-DE58-4BE6-A76F-874D306BEA6E}" srcOrd="0" destOrd="0" presId="urn:microsoft.com/office/officeart/2005/8/layout/hierarchy4"/>
    <dgm:cxn modelId="{73D20285-8261-432B-9736-7CFE16C0F293}" type="presParOf" srcId="{ADBFD12F-6500-4F4A-9A75-8A9C35EC4827}" destId="{26A2AB05-B6A0-42A6-B58E-2EDFC02A9089}" srcOrd="1" destOrd="0" presId="urn:microsoft.com/office/officeart/2005/8/layout/hierarchy4"/>
    <dgm:cxn modelId="{077D73AC-79F2-44AA-80AE-47EDB4C98E44}" type="presParOf" srcId="{DE3D4B2F-79A4-4D52-89B0-999B70E8DEA2}" destId="{3FE8509A-5ACD-486F-83B5-19860E9B291A}" srcOrd="5" destOrd="0" presId="urn:microsoft.com/office/officeart/2005/8/layout/hierarchy4"/>
    <dgm:cxn modelId="{C549130C-F941-44A1-8889-A77335A1A6CF}" type="presParOf" srcId="{DE3D4B2F-79A4-4D52-89B0-999B70E8DEA2}" destId="{DC846C44-57BD-419B-8B0A-2BEDC0779837}" srcOrd="6" destOrd="0" presId="urn:microsoft.com/office/officeart/2005/8/layout/hierarchy4"/>
    <dgm:cxn modelId="{D99F006B-206F-4393-A44B-15C7493DB8BF}" type="presParOf" srcId="{DC846C44-57BD-419B-8B0A-2BEDC0779837}" destId="{08C3823D-45EA-4540-BCBE-87966FC10B2F}" srcOrd="0" destOrd="0" presId="urn:microsoft.com/office/officeart/2005/8/layout/hierarchy4"/>
    <dgm:cxn modelId="{71CA58C5-A2BC-4EB1-A89A-68759FC387EA}" type="presParOf" srcId="{DC846C44-57BD-419B-8B0A-2BEDC0779837}" destId="{DBB2111E-6CD3-4652-9855-C968E06E9DC0}" srcOrd="1" destOrd="0" presId="urn:microsoft.com/office/officeart/2005/8/layout/hierarchy4"/>
    <dgm:cxn modelId="{89B02C70-6BFB-4743-BB0E-DD77F376C194}" type="presParOf" srcId="{DE3D4B2F-79A4-4D52-89B0-999B70E8DEA2}" destId="{35E37A75-2172-46DE-984C-E9FB1F734786}" srcOrd="7" destOrd="0" presId="urn:microsoft.com/office/officeart/2005/8/layout/hierarchy4"/>
    <dgm:cxn modelId="{F1AF71F5-28A0-4F22-A36E-54DC673A6508}" type="presParOf" srcId="{DE3D4B2F-79A4-4D52-89B0-999B70E8DEA2}" destId="{21340387-D741-4979-A7AE-1419752A9277}" srcOrd="8" destOrd="0" presId="urn:microsoft.com/office/officeart/2005/8/layout/hierarchy4"/>
    <dgm:cxn modelId="{B4F43060-6B4D-455B-8359-D3649613785E}" type="presParOf" srcId="{21340387-D741-4979-A7AE-1419752A9277}" destId="{CC04F1AA-DBFE-4C86-83C4-58545602A65D}" srcOrd="0" destOrd="0" presId="urn:microsoft.com/office/officeart/2005/8/layout/hierarchy4"/>
    <dgm:cxn modelId="{105BA9FC-1F2C-48B0-A85D-0CBF06A97ABD}" type="presParOf" srcId="{21340387-D741-4979-A7AE-1419752A9277}" destId="{2D981EE5-4525-4AB3-A5F6-CFD5ADB72EBD}" srcOrd="1" destOrd="0" presId="urn:microsoft.com/office/officeart/2005/8/layout/hierarchy4"/>
    <dgm:cxn modelId="{78FCA02B-7EB8-4CD9-BCBD-3EC65BD0086B}" type="presParOf" srcId="{DE3D4B2F-79A4-4D52-89B0-999B70E8DEA2}" destId="{5DD9E418-E80A-45F6-BD80-176299A55CF7}" srcOrd="9" destOrd="0" presId="urn:microsoft.com/office/officeart/2005/8/layout/hierarchy4"/>
    <dgm:cxn modelId="{5BB1CE3C-5A18-4132-8FAF-D9BD05F2F0E7}" type="presParOf" srcId="{DE3D4B2F-79A4-4D52-89B0-999B70E8DEA2}" destId="{82456B12-0728-4E6D-A3F8-6399DD5C4895}" srcOrd="10" destOrd="0" presId="urn:microsoft.com/office/officeart/2005/8/layout/hierarchy4"/>
    <dgm:cxn modelId="{7515CB55-76BD-40B6-B0F3-C1118A41B5F3}" type="presParOf" srcId="{82456B12-0728-4E6D-A3F8-6399DD5C4895}" destId="{7288A7EA-5BC1-41F7-8B2F-A5940A88AC27}" srcOrd="0" destOrd="0" presId="urn:microsoft.com/office/officeart/2005/8/layout/hierarchy4"/>
    <dgm:cxn modelId="{70AEDF29-DEB0-41A7-B32D-9B45DE792E11}" type="presParOf" srcId="{82456B12-0728-4E6D-A3F8-6399DD5C4895}" destId="{85BCB732-5564-4DD3-8D67-D76DF421221A}" srcOrd="1" destOrd="0" presId="urn:microsoft.com/office/officeart/2005/8/layout/hierarchy4"/>
    <dgm:cxn modelId="{2FAE6C36-5506-4BC1-925A-766C7AD0D591}" type="presParOf" srcId="{DE3D4B2F-79A4-4D52-89B0-999B70E8DEA2}" destId="{C6217E14-249A-47E5-B567-904CCD500B43}" srcOrd="11" destOrd="0" presId="urn:microsoft.com/office/officeart/2005/8/layout/hierarchy4"/>
    <dgm:cxn modelId="{6D015A14-DB80-4722-A4CD-65CD650A230E}" type="presParOf" srcId="{DE3D4B2F-79A4-4D52-89B0-999B70E8DEA2}" destId="{7940CFDA-AAE1-4ED0-B23C-AA0421D3D049}" srcOrd="12" destOrd="0" presId="urn:microsoft.com/office/officeart/2005/8/layout/hierarchy4"/>
    <dgm:cxn modelId="{717CDA6F-915B-483F-BE44-23F851998EB7}" type="presParOf" srcId="{7940CFDA-AAE1-4ED0-B23C-AA0421D3D049}" destId="{57471CFD-85F5-4DFB-8EAA-ECA270C2B8B8}" srcOrd="0" destOrd="0" presId="urn:microsoft.com/office/officeart/2005/8/layout/hierarchy4"/>
    <dgm:cxn modelId="{812C73E6-6627-44ED-B1D9-9A8C9E894FF5}" type="presParOf" srcId="{7940CFDA-AAE1-4ED0-B23C-AA0421D3D049}" destId="{0F47A3ED-4721-46F6-A1B9-A377A6CA918B}" srcOrd="1" destOrd="0" presId="urn:microsoft.com/office/officeart/2005/8/layout/hierarchy4"/>
    <dgm:cxn modelId="{61317FF1-46DD-42C8-8FE1-D63936F85608}" type="presParOf" srcId="{7940CFDA-AAE1-4ED0-B23C-AA0421D3D049}" destId="{0C1CB776-4B2A-45A2-86F5-11F8A771C036}" srcOrd="2" destOrd="0" presId="urn:microsoft.com/office/officeart/2005/8/layout/hierarchy4"/>
    <dgm:cxn modelId="{0B5EC6E0-FB9F-4005-8CEA-9A9276B478CD}" type="presParOf" srcId="{0C1CB776-4B2A-45A2-86F5-11F8A771C036}" destId="{DF5754A0-3228-4E3B-ADC4-518AB2568A51}" srcOrd="0" destOrd="0" presId="urn:microsoft.com/office/officeart/2005/8/layout/hierarchy4"/>
    <dgm:cxn modelId="{D991FB3C-B676-4D4F-83B6-D31E6C0DF4B3}" type="presParOf" srcId="{DF5754A0-3228-4E3B-ADC4-518AB2568A51}" destId="{4B0DDE57-6F7B-4B85-A382-2AD96C7EC713}" srcOrd="0" destOrd="0" presId="urn:microsoft.com/office/officeart/2005/8/layout/hierarchy4"/>
    <dgm:cxn modelId="{1CF87CD3-C0DF-4295-A436-AEAEC07472E1}" type="presParOf" srcId="{DF5754A0-3228-4E3B-ADC4-518AB2568A51}" destId="{905D4E31-A14D-4441-B341-B30C2A4275A7}" srcOrd="1" destOrd="0" presId="urn:microsoft.com/office/officeart/2005/8/layout/hierarchy4"/>
    <dgm:cxn modelId="{07AA2DBC-2496-437F-A15F-36815DC01989}" type="presParOf" srcId="{2E2B2704-6836-4691-8B3A-210D923F4FD1}" destId="{D75A8017-2661-4EF8-9C3E-CE44A140149A}" srcOrd="1" destOrd="0" presId="urn:microsoft.com/office/officeart/2005/8/layout/hierarchy4"/>
    <dgm:cxn modelId="{A88E8F2C-095F-4430-87E3-D3767A7AD64A}" type="presParOf" srcId="{2E2B2704-6836-4691-8B3A-210D923F4FD1}" destId="{307550B7-33F3-4AEA-BA63-93C3BB253537}" srcOrd="2" destOrd="0" presId="urn:microsoft.com/office/officeart/2005/8/layout/hierarchy4"/>
    <dgm:cxn modelId="{B07C7357-7551-4382-B3CE-7DFCB8DC62C5}" type="presParOf" srcId="{307550B7-33F3-4AEA-BA63-93C3BB253537}" destId="{3EE5400D-3E12-45C4-B620-2E2BE6BF7385}" srcOrd="0" destOrd="0" presId="urn:microsoft.com/office/officeart/2005/8/layout/hierarchy4"/>
    <dgm:cxn modelId="{668B2734-8EEF-43AA-8522-A46266C8126C}" type="presParOf" srcId="{307550B7-33F3-4AEA-BA63-93C3BB253537}" destId="{621A4425-B722-4C8C-BA30-3650DC01CF91}" srcOrd="1" destOrd="0" presId="urn:microsoft.com/office/officeart/2005/8/layout/hierarchy4"/>
    <dgm:cxn modelId="{BFB57FA1-BBA6-4551-B07F-E0C58F254A66}" type="presParOf" srcId="{2E2B2704-6836-4691-8B3A-210D923F4FD1}" destId="{063BAB66-A5A6-448B-9FA4-5396FC0441EB}" srcOrd="3" destOrd="0" presId="urn:microsoft.com/office/officeart/2005/8/layout/hierarchy4"/>
    <dgm:cxn modelId="{09602E24-7E49-4F42-A25D-BAEB10518F84}" type="presParOf" srcId="{2E2B2704-6836-4691-8B3A-210D923F4FD1}" destId="{E5C06FD9-FAF4-4A63-B78C-5C61522CB6E0}" srcOrd="4" destOrd="0" presId="urn:microsoft.com/office/officeart/2005/8/layout/hierarchy4"/>
    <dgm:cxn modelId="{785274DA-F7C8-447A-BA0B-07D74710EFDA}" type="presParOf" srcId="{E5C06FD9-FAF4-4A63-B78C-5C61522CB6E0}" destId="{21E1D560-544D-422E-A03C-7EED6B43691B}" srcOrd="0" destOrd="0" presId="urn:microsoft.com/office/officeart/2005/8/layout/hierarchy4"/>
    <dgm:cxn modelId="{59D05A03-2289-49F3-90A1-737B6BECE3C1}" type="presParOf" srcId="{E5C06FD9-FAF4-4A63-B78C-5C61522CB6E0}" destId="{61C5D48C-1992-477F-AFB7-2640EE9B6688}" srcOrd="1" destOrd="0" presId="urn:microsoft.com/office/officeart/2005/8/layout/hierarchy4"/>
    <dgm:cxn modelId="{E906F01E-A2C9-4212-93C8-DC970057DC96}" type="presParOf" srcId="{E5C06FD9-FAF4-4A63-B78C-5C61522CB6E0}" destId="{C6696628-4206-4431-BA9A-439AEC16FA06}" srcOrd="2" destOrd="0" presId="urn:microsoft.com/office/officeart/2005/8/layout/hierarchy4"/>
    <dgm:cxn modelId="{EAFA3AD5-383F-4B3E-9C37-86D0F71AF572}" type="presParOf" srcId="{C6696628-4206-4431-BA9A-439AEC16FA06}" destId="{5AE00A28-8484-4DB9-9491-B39AC308C916}" srcOrd="0" destOrd="0" presId="urn:microsoft.com/office/officeart/2005/8/layout/hierarchy4"/>
    <dgm:cxn modelId="{DC3F0BA5-87E9-4249-B494-0AF102808AF2}" type="presParOf" srcId="{5AE00A28-8484-4DB9-9491-B39AC308C916}" destId="{AB4C3EB3-005C-4867-B761-68E5667D510D}" srcOrd="0" destOrd="0" presId="urn:microsoft.com/office/officeart/2005/8/layout/hierarchy4"/>
    <dgm:cxn modelId="{C450AE33-EB66-4C08-8C04-A0BC9492CCE3}" type="presParOf" srcId="{5AE00A28-8484-4DB9-9491-B39AC308C916}" destId="{87E12CBC-742E-437B-8974-F456131630B0}" srcOrd="1" destOrd="0" presId="urn:microsoft.com/office/officeart/2005/8/layout/hierarchy4"/>
    <dgm:cxn modelId="{8170F64D-EC0C-4ADD-980E-C37292F15D89}" type="presParOf" srcId="{EAB6BABF-2806-422B-AFAC-B42BB564074F}" destId="{F17249D8-32D3-4F1D-8F05-43BFE0A513A6}" srcOrd="1" destOrd="0" presId="urn:microsoft.com/office/officeart/2005/8/layout/hierarchy4"/>
    <dgm:cxn modelId="{FEB86DBD-8B8B-427A-9958-F5116D596894}" type="presParOf" srcId="{EAB6BABF-2806-422B-AFAC-B42BB564074F}" destId="{E89943FB-09C3-49ED-8BE2-E2A1649B3095}" srcOrd="2" destOrd="0" presId="urn:microsoft.com/office/officeart/2005/8/layout/hierarchy4"/>
    <dgm:cxn modelId="{F14C77A0-6B4C-443B-9842-DEF0D005D9FB}" type="presParOf" srcId="{E89943FB-09C3-49ED-8BE2-E2A1649B3095}" destId="{3911996A-5FFC-4D87-A4E3-52E5E57F8A99}" srcOrd="0" destOrd="0" presId="urn:microsoft.com/office/officeart/2005/8/layout/hierarchy4"/>
    <dgm:cxn modelId="{C70969BA-18D1-47E0-8A22-9CBA7781CC08}" type="presParOf" srcId="{E89943FB-09C3-49ED-8BE2-E2A1649B3095}" destId="{46F02F68-8CDF-45CA-9D24-1764AEEBC79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E04FE94-B533-4DC2-9F8B-73DA4C29BD19}" type="doc">
      <dgm:prSet loTypeId="urn:microsoft.com/office/officeart/2005/8/layout/hierarchy4" loCatId="hierarchy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SG"/>
        </a:p>
      </dgm:t>
    </dgm:pt>
    <dgm:pt modelId="{27A6CFC1-DDB5-499E-8C4C-768836FA9234}">
      <dgm:prSet phldrT="[Text]"/>
      <dgm:spPr/>
      <dgm:t>
        <a:bodyPr/>
        <a:lstStyle/>
        <a:p>
          <a:r>
            <a:rPr lang="en-US" dirty="0"/>
            <a:t>International Federation</a:t>
          </a:r>
          <a:endParaRPr lang="en-SG" dirty="0"/>
        </a:p>
      </dgm:t>
    </dgm:pt>
    <dgm:pt modelId="{D03C913B-8897-4986-9519-91B0A2074CB3}" type="parTrans" cxnId="{3FE99816-3D5D-4A3D-A7F3-A83A722C5B45}">
      <dgm:prSet/>
      <dgm:spPr/>
      <dgm:t>
        <a:bodyPr/>
        <a:lstStyle/>
        <a:p>
          <a:endParaRPr lang="en-SG"/>
        </a:p>
      </dgm:t>
    </dgm:pt>
    <dgm:pt modelId="{3144C15E-0322-4CBE-96CB-BB63FF78E4A4}" type="sibTrans" cxnId="{3FE99816-3D5D-4A3D-A7F3-A83A722C5B45}">
      <dgm:prSet/>
      <dgm:spPr/>
      <dgm:t>
        <a:bodyPr/>
        <a:lstStyle/>
        <a:p>
          <a:endParaRPr lang="en-SG"/>
        </a:p>
      </dgm:t>
    </dgm:pt>
    <dgm:pt modelId="{428BCAA0-6759-4299-BD44-2680F1A0AA5D}">
      <dgm:prSet phldrT="[Text]"/>
      <dgm:spPr/>
      <dgm:t>
        <a:bodyPr/>
        <a:lstStyle/>
        <a:p>
          <a:r>
            <a:rPr lang="en-US" dirty="0"/>
            <a:t>Advisors / Administration</a:t>
          </a:r>
          <a:endParaRPr lang="en-SG" dirty="0"/>
        </a:p>
      </dgm:t>
    </dgm:pt>
    <dgm:pt modelId="{D8BB4E1F-6BB0-4E8D-8742-F89A269CA623}" type="parTrans" cxnId="{33255393-82E3-409F-9CDC-D62D1E974EA2}">
      <dgm:prSet/>
      <dgm:spPr/>
      <dgm:t>
        <a:bodyPr/>
        <a:lstStyle/>
        <a:p>
          <a:endParaRPr lang="en-SG"/>
        </a:p>
      </dgm:t>
    </dgm:pt>
    <dgm:pt modelId="{6BBC3D35-69A2-4F74-91E8-21A2AB90A109}" type="sibTrans" cxnId="{33255393-82E3-409F-9CDC-D62D1E974EA2}">
      <dgm:prSet/>
      <dgm:spPr/>
      <dgm:t>
        <a:bodyPr/>
        <a:lstStyle/>
        <a:p>
          <a:endParaRPr lang="en-SG"/>
        </a:p>
      </dgm:t>
    </dgm:pt>
    <dgm:pt modelId="{778852BE-D698-4D79-B562-B3B6F82251AF}">
      <dgm:prSet phldrT="[Text]"/>
      <dgm:spPr/>
      <dgm:t>
        <a:bodyPr/>
        <a:lstStyle/>
        <a:p>
          <a:r>
            <a:rPr lang="en-US" dirty="0"/>
            <a:t>ITF ADC</a:t>
          </a:r>
          <a:endParaRPr lang="en-SG" dirty="0"/>
        </a:p>
      </dgm:t>
    </dgm:pt>
    <dgm:pt modelId="{068F8975-A81D-498C-B748-62CFE0124717}" type="parTrans" cxnId="{D162BA7F-85A1-4725-A418-A753FDC20DF3}">
      <dgm:prSet/>
      <dgm:spPr/>
      <dgm:t>
        <a:bodyPr/>
        <a:lstStyle/>
        <a:p>
          <a:endParaRPr lang="en-SG"/>
        </a:p>
      </dgm:t>
    </dgm:pt>
    <dgm:pt modelId="{0AAC8918-A585-4E25-BAD6-029C5C0A0FBF}" type="sibTrans" cxnId="{D162BA7F-85A1-4725-A418-A753FDC20DF3}">
      <dgm:prSet/>
      <dgm:spPr/>
      <dgm:t>
        <a:bodyPr/>
        <a:lstStyle/>
        <a:p>
          <a:endParaRPr lang="en-SG"/>
        </a:p>
      </dgm:t>
    </dgm:pt>
    <dgm:pt modelId="{81E1D738-CC0F-401B-8191-24E39D96DDEB}" type="pres">
      <dgm:prSet presAssocID="{AE04FE94-B533-4DC2-9F8B-73DA4C29BD1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CEE4767-2C05-405A-8BF5-E173C8395873}" type="pres">
      <dgm:prSet presAssocID="{27A6CFC1-DDB5-499E-8C4C-768836FA9234}" presName="vertOne" presStyleCnt="0"/>
      <dgm:spPr/>
    </dgm:pt>
    <dgm:pt modelId="{7555E510-959D-48D7-96FD-6FF6C6EC19B3}" type="pres">
      <dgm:prSet presAssocID="{27A6CFC1-DDB5-499E-8C4C-768836FA9234}" presName="txOne" presStyleLbl="node0" presStyleIdx="0" presStyleCnt="1">
        <dgm:presLayoutVars>
          <dgm:chPref val="3"/>
        </dgm:presLayoutVars>
      </dgm:prSet>
      <dgm:spPr/>
    </dgm:pt>
    <dgm:pt modelId="{5AFB7F99-B60A-487F-A608-EF832D1D9A8A}" type="pres">
      <dgm:prSet presAssocID="{27A6CFC1-DDB5-499E-8C4C-768836FA9234}" presName="parTransOne" presStyleCnt="0"/>
      <dgm:spPr/>
    </dgm:pt>
    <dgm:pt modelId="{382E06EA-E148-45A6-98A0-E9DE6490463D}" type="pres">
      <dgm:prSet presAssocID="{27A6CFC1-DDB5-499E-8C4C-768836FA9234}" presName="horzOne" presStyleCnt="0"/>
      <dgm:spPr/>
    </dgm:pt>
    <dgm:pt modelId="{77A489F3-2E19-44B0-BF8A-9B9D01AE9403}" type="pres">
      <dgm:prSet presAssocID="{428BCAA0-6759-4299-BD44-2680F1A0AA5D}" presName="vertTwo" presStyleCnt="0"/>
      <dgm:spPr/>
    </dgm:pt>
    <dgm:pt modelId="{089AD477-79CF-4846-95EA-F37ACAC3A3CF}" type="pres">
      <dgm:prSet presAssocID="{428BCAA0-6759-4299-BD44-2680F1A0AA5D}" presName="txTwo" presStyleLbl="node2" presStyleIdx="0" presStyleCnt="1">
        <dgm:presLayoutVars>
          <dgm:chPref val="3"/>
        </dgm:presLayoutVars>
      </dgm:prSet>
      <dgm:spPr/>
    </dgm:pt>
    <dgm:pt modelId="{2983AE33-BAC3-43C5-BCED-D1E1E76D31C9}" type="pres">
      <dgm:prSet presAssocID="{428BCAA0-6759-4299-BD44-2680F1A0AA5D}" presName="parTransTwo" presStyleCnt="0"/>
      <dgm:spPr/>
    </dgm:pt>
    <dgm:pt modelId="{36B36D8C-10B4-4518-9207-9ECBF9730A5F}" type="pres">
      <dgm:prSet presAssocID="{428BCAA0-6759-4299-BD44-2680F1A0AA5D}" presName="horzTwo" presStyleCnt="0"/>
      <dgm:spPr/>
    </dgm:pt>
    <dgm:pt modelId="{70E4A3FE-60A3-44B9-B6B3-1AF4DB55075E}" type="pres">
      <dgm:prSet presAssocID="{778852BE-D698-4D79-B562-B3B6F82251AF}" presName="vertThree" presStyleCnt="0"/>
      <dgm:spPr/>
    </dgm:pt>
    <dgm:pt modelId="{835D453A-6905-489F-9257-6DCF32F236FC}" type="pres">
      <dgm:prSet presAssocID="{778852BE-D698-4D79-B562-B3B6F82251AF}" presName="txThree" presStyleLbl="node3" presStyleIdx="0" presStyleCnt="1" custScaleY="207894">
        <dgm:presLayoutVars>
          <dgm:chPref val="3"/>
        </dgm:presLayoutVars>
      </dgm:prSet>
      <dgm:spPr/>
    </dgm:pt>
    <dgm:pt modelId="{8785DB42-9142-427E-9C6F-E0668BDBF50C}" type="pres">
      <dgm:prSet presAssocID="{778852BE-D698-4D79-B562-B3B6F82251AF}" presName="horzThree" presStyleCnt="0"/>
      <dgm:spPr/>
    </dgm:pt>
  </dgm:ptLst>
  <dgm:cxnLst>
    <dgm:cxn modelId="{EBA57E0D-1653-4434-B941-249BD912F3DB}" type="presOf" srcId="{778852BE-D698-4D79-B562-B3B6F82251AF}" destId="{835D453A-6905-489F-9257-6DCF32F236FC}" srcOrd="0" destOrd="0" presId="urn:microsoft.com/office/officeart/2005/8/layout/hierarchy4"/>
    <dgm:cxn modelId="{3FE99816-3D5D-4A3D-A7F3-A83A722C5B45}" srcId="{AE04FE94-B533-4DC2-9F8B-73DA4C29BD19}" destId="{27A6CFC1-DDB5-499E-8C4C-768836FA9234}" srcOrd="0" destOrd="0" parTransId="{D03C913B-8897-4986-9519-91B0A2074CB3}" sibTransId="{3144C15E-0322-4CBE-96CB-BB63FF78E4A4}"/>
    <dgm:cxn modelId="{F21A3864-0711-4374-9320-42607CC93BF6}" type="presOf" srcId="{27A6CFC1-DDB5-499E-8C4C-768836FA9234}" destId="{7555E510-959D-48D7-96FD-6FF6C6EC19B3}" srcOrd="0" destOrd="0" presId="urn:microsoft.com/office/officeart/2005/8/layout/hierarchy4"/>
    <dgm:cxn modelId="{4AAE4549-0031-46EE-9C03-1C87E211CAE4}" type="presOf" srcId="{AE04FE94-B533-4DC2-9F8B-73DA4C29BD19}" destId="{81E1D738-CC0F-401B-8191-24E39D96DDEB}" srcOrd="0" destOrd="0" presId="urn:microsoft.com/office/officeart/2005/8/layout/hierarchy4"/>
    <dgm:cxn modelId="{A3DB2A78-3DB2-4CA6-8BE8-6E17B40B24C3}" type="presOf" srcId="{428BCAA0-6759-4299-BD44-2680F1A0AA5D}" destId="{089AD477-79CF-4846-95EA-F37ACAC3A3CF}" srcOrd="0" destOrd="0" presId="urn:microsoft.com/office/officeart/2005/8/layout/hierarchy4"/>
    <dgm:cxn modelId="{D162BA7F-85A1-4725-A418-A753FDC20DF3}" srcId="{428BCAA0-6759-4299-BD44-2680F1A0AA5D}" destId="{778852BE-D698-4D79-B562-B3B6F82251AF}" srcOrd="0" destOrd="0" parTransId="{068F8975-A81D-498C-B748-62CFE0124717}" sibTransId="{0AAC8918-A585-4E25-BAD6-029C5C0A0FBF}"/>
    <dgm:cxn modelId="{33255393-82E3-409F-9CDC-D62D1E974EA2}" srcId="{27A6CFC1-DDB5-499E-8C4C-768836FA9234}" destId="{428BCAA0-6759-4299-BD44-2680F1A0AA5D}" srcOrd="0" destOrd="0" parTransId="{D8BB4E1F-6BB0-4E8D-8742-F89A269CA623}" sibTransId="{6BBC3D35-69A2-4F74-91E8-21A2AB90A109}"/>
    <dgm:cxn modelId="{BE64B271-416B-46AC-A0F2-03CE0F454B10}" type="presParOf" srcId="{81E1D738-CC0F-401B-8191-24E39D96DDEB}" destId="{8CEE4767-2C05-405A-8BF5-E173C8395873}" srcOrd="0" destOrd="0" presId="urn:microsoft.com/office/officeart/2005/8/layout/hierarchy4"/>
    <dgm:cxn modelId="{7A156F90-D88F-41B2-8083-341C1ACCA0D9}" type="presParOf" srcId="{8CEE4767-2C05-405A-8BF5-E173C8395873}" destId="{7555E510-959D-48D7-96FD-6FF6C6EC19B3}" srcOrd="0" destOrd="0" presId="urn:microsoft.com/office/officeart/2005/8/layout/hierarchy4"/>
    <dgm:cxn modelId="{E39CA0EB-491A-4FCD-8C08-E77FACD12469}" type="presParOf" srcId="{8CEE4767-2C05-405A-8BF5-E173C8395873}" destId="{5AFB7F99-B60A-487F-A608-EF832D1D9A8A}" srcOrd="1" destOrd="0" presId="urn:microsoft.com/office/officeart/2005/8/layout/hierarchy4"/>
    <dgm:cxn modelId="{DDDBE04F-6490-4354-9DF5-09F554B79FE5}" type="presParOf" srcId="{8CEE4767-2C05-405A-8BF5-E173C8395873}" destId="{382E06EA-E148-45A6-98A0-E9DE6490463D}" srcOrd="2" destOrd="0" presId="urn:microsoft.com/office/officeart/2005/8/layout/hierarchy4"/>
    <dgm:cxn modelId="{22C9267B-66AB-4F8F-B5ED-89ACC907787E}" type="presParOf" srcId="{382E06EA-E148-45A6-98A0-E9DE6490463D}" destId="{77A489F3-2E19-44B0-BF8A-9B9D01AE9403}" srcOrd="0" destOrd="0" presId="urn:microsoft.com/office/officeart/2005/8/layout/hierarchy4"/>
    <dgm:cxn modelId="{4BABFE6A-D49F-4AEA-AB97-8CD99C2E5849}" type="presParOf" srcId="{77A489F3-2E19-44B0-BF8A-9B9D01AE9403}" destId="{089AD477-79CF-4846-95EA-F37ACAC3A3CF}" srcOrd="0" destOrd="0" presId="urn:microsoft.com/office/officeart/2005/8/layout/hierarchy4"/>
    <dgm:cxn modelId="{0A519CBE-0701-48B3-B516-D6DC1565D7CC}" type="presParOf" srcId="{77A489F3-2E19-44B0-BF8A-9B9D01AE9403}" destId="{2983AE33-BAC3-43C5-BCED-D1E1E76D31C9}" srcOrd="1" destOrd="0" presId="urn:microsoft.com/office/officeart/2005/8/layout/hierarchy4"/>
    <dgm:cxn modelId="{A1C11142-4727-474C-B530-36E2D1D5D908}" type="presParOf" srcId="{77A489F3-2E19-44B0-BF8A-9B9D01AE9403}" destId="{36B36D8C-10B4-4518-9207-9ECBF9730A5F}" srcOrd="2" destOrd="0" presId="urn:microsoft.com/office/officeart/2005/8/layout/hierarchy4"/>
    <dgm:cxn modelId="{DE345310-0D60-4135-AC4D-12999FFA08B6}" type="presParOf" srcId="{36B36D8C-10B4-4518-9207-9ECBF9730A5F}" destId="{70E4A3FE-60A3-44B9-B6B3-1AF4DB55075E}" srcOrd="0" destOrd="0" presId="urn:microsoft.com/office/officeart/2005/8/layout/hierarchy4"/>
    <dgm:cxn modelId="{8116D9E9-ED99-4CCD-8F69-24A9C01C9269}" type="presParOf" srcId="{70E4A3FE-60A3-44B9-B6B3-1AF4DB55075E}" destId="{835D453A-6905-489F-9257-6DCF32F236FC}" srcOrd="0" destOrd="0" presId="urn:microsoft.com/office/officeart/2005/8/layout/hierarchy4"/>
    <dgm:cxn modelId="{5AA55D88-2025-46E8-98C1-327E94CE1680}" type="presParOf" srcId="{70E4A3FE-60A3-44B9-B6B3-1AF4DB55075E}" destId="{8785DB42-9142-427E-9C6F-E0668BDBF50C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1FFDFB8-B126-42E9-919B-4FFAC83DC691}" type="doc">
      <dgm:prSet loTypeId="urn:microsoft.com/office/officeart/2005/8/layout/hierarchy4" loCatId="hierarchy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en-SG"/>
        </a:p>
      </dgm:t>
    </dgm:pt>
    <dgm:pt modelId="{AD3D84EC-A2DE-4EFB-B9FC-96D46A3DF100}">
      <dgm:prSet phldrT="[Text]"/>
      <dgm:spPr/>
      <dgm:t>
        <a:bodyPr/>
        <a:lstStyle/>
        <a:p>
          <a:r>
            <a:rPr lang="en-US" dirty="0"/>
            <a:t>TUE Committee</a:t>
          </a:r>
          <a:endParaRPr lang="en-SG" dirty="0"/>
        </a:p>
      </dgm:t>
    </dgm:pt>
    <dgm:pt modelId="{08A9E4FD-EB5B-4F2D-BB72-CDE2311DBC9F}" type="parTrans" cxnId="{7D944AB0-6EE4-4914-8BF8-688D942E8BC5}">
      <dgm:prSet/>
      <dgm:spPr/>
      <dgm:t>
        <a:bodyPr/>
        <a:lstStyle/>
        <a:p>
          <a:endParaRPr lang="en-SG"/>
        </a:p>
      </dgm:t>
    </dgm:pt>
    <dgm:pt modelId="{BA96B96F-E50D-452D-97C7-8B4B42A3DEEB}" type="sibTrans" cxnId="{7D944AB0-6EE4-4914-8BF8-688D942E8BC5}">
      <dgm:prSet/>
      <dgm:spPr/>
      <dgm:t>
        <a:bodyPr/>
        <a:lstStyle/>
        <a:p>
          <a:endParaRPr lang="en-SG"/>
        </a:p>
      </dgm:t>
    </dgm:pt>
    <dgm:pt modelId="{8E20FD68-4845-481C-B98F-290608DE7BBB}">
      <dgm:prSet phldrT="[Text]"/>
      <dgm:spPr/>
      <dgm:t>
        <a:bodyPr/>
        <a:lstStyle/>
        <a:p>
          <a:r>
            <a:rPr lang="en-US" dirty="0"/>
            <a:t>Hearing Panel</a:t>
          </a:r>
          <a:endParaRPr lang="en-SG" dirty="0"/>
        </a:p>
      </dgm:t>
    </dgm:pt>
    <dgm:pt modelId="{031F12F4-0F37-4C29-8D1F-840735FD1A21}" type="parTrans" cxnId="{7B64D710-D3CE-4EFB-B24F-47EEB11596BA}">
      <dgm:prSet/>
      <dgm:spPr/>
      <dgm:t>
        <a:bodyPr/>
        <a:lstStyle/>
        <a:p>
          <a:endParaRPr lang="en-SG"/>
        </a:p>
      </dgm:t>
    </dgm:pt>
    <dgm:pt modelId="{5ACF06F4-E16E-4A35-BA9B-4AB4177E6819}" type="sibTrans" cxnId="{7B64D710-D3CE-4EFB-B24F-47EEB11596BA}">
      <dgm:prSet/>
      <dgm:spPr/>
      <dgm:t>
        <a:bodyPr/>
        <a:lstStyle/>
        <a:p>
          <a:endParaRPr lang="en-SG"/>
        </a:p>
      </dgm:t>
    </dgm:pt>
    <dgm:pt modelId="{0B82B922-E720-421C-B92A-0E71EC8ED96D}">
      <dgm:prSet phldrT="[Text]"/>
      <dgm:spPr/>
      <dgm:t>
        <a:bodyPr/>
        <a:lstStyle/>
        <a:p>
          <a:r>
            <a:rPr lang="en-US" dirty="0"/>
            <a:t>Appeals Panel</a:t>
          </a:r>
          <a:endParaRPr lang="en-SG" dirty="0"/>
        </a:p>
      </dgm:t>
    </dgm:pt>
    <dgm:pt modelId="{E49C7B8B-4E40-46EE-AE0D-834BCE237194}" type="parTrans" cxnId="{DA16DE37-926C-4127-AAC1-9EC1CDBA98AA}">
      <dgm:prSet/>
      <dgm:spPr/>
      <dgm:t>
        <a:bodyPr/>
        <a:lstStyle/>
        <a:p>
          <a:endParaRPr lang="en-SG"/>
        </a:p>
      </dgm:t>
    </dgm:pt>
    <dgm:pt modelId="{732E487D-1786-4808-ADD7-AAFCF23B4B80}" type="sibTrans" cxnId="{DA16DE37-926C-4127-AAC1-9EC1CDBA98AA}">
      <dgm:prSet/>
      <dgm:spPr/>
      <dgm:t>
        <a:bodyPr/>
        <a:lstStyle/>
        <a:p>
          <a:endParaRPr lang="en-SG"/>
        </a:p>
      </dgm:t>
    </dgm:pt>
    <dgm:pt modelId="{D08EAA1B-2C45-4BCE-973E-655E520B9AB5}">
      <dgm:prSet phldrT="[Text]" custT="1"/>
      <dgm:spPr/>
      <dgm:t>
        <a:bodyPr/>
        <a:lstStyle/>
        <a:p>
          <a:r>
            <a:rPr lang="en-US" sz="17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Dr. Ian Graham</a:t>
          </a:r>
          <a:br>
            <a:rPr lang="en-US" sz="2700" kern="1200" dirty="0"/>
          </a:br>
          <a:r>
            <a:rPr lang="en-US" sz="1600" kern="1200" dirty="0"/>
            <a:t>Chair</a:t>
          </a:r>
          <a:endParaRPr lang="en-SG" sz="1600" kern="1200" dirty="0"/>
        </a:p>
      </dgm:t>
    </dgm:pt>
    <dgm:pt modelId="{9E0FD799-6481-4238-83F8-7A9029ED017B}" type="parTrans" cxnId="{6E7072AB-DC16-4EF5-96FC-893D2A1B0CE7}">
      <dgm:prSet/>
      <dgm:spPr/>
      <dgm:t>
        <a:bodyPr/>
        <a:lstStyle/>
        <a:p>
          <a:endParaRPr lang="en-SG"/>
        </a:p>
      </dgm:t>
    </dgm:pt>
    <dgm:pt modelId="{580C2D1D-7BFB-4298-A168-38A1C051EE3F}" type="sibTrans" cxnId="{6E7072AB-DC16-4EF5-96FC-893D2A1B0CE7}">
      <dgm:prSet/>
      <dgm:spPr/>
      <dgm:t>
        <a:bodyPr/>
        <a:lstStyle/>
        <a:p>
          <a:endParaRPr lang="en-SG"/>
        </a:p>
      </dgm:t>
    </dgm:pt>
    <dgm:pt modelId="{23FCD24C-BA1D-40A8-A121-9858FA5D936D}">
      <dgm:prSet phldrT="[Text]"/>
      <dgm:spPr/>
      <dgm:t>
        <a:bodyPr/>
        <a:lstStyle/>
        <a:p>
          <a:r>
            <a:rPr lang="en-US" dirty="0"/>
            <a:t>Dr. </a:t>
          </a:r>
          <a:r>
            <a:rPr lang="en-AU" dirty="0" err="1"/>
            <a:t>Tsima</a:t>
          </a:r>
          <a:r>
            <a:rPr lang="en-AU" dirty="0"/>
            <a:t> V. </a:t>
          </a:r>
          <a:r>
            <a:rPr lang="en-AU" dirty="0" err="1"/>
            <a:t>Andromachi</a:t>
          </a:r>
          <a:endParaRPr lang="en-SG" dirty="0"/>
        </a:p>
      </dgm:t>
    </dgm:pt>
    <dgm:pt modelId="{A162DA57-F1E5-43CB-93CA-52BC9EB751C3}" type="parTrans" cxnId="{EA8383B8-7568-4840-918A-A3543A06F3C4}">
      <dgm:prSet/>
      <dgm:spPr/>
      <dgm:t>
        <a:bodyPr/>
        <a:lstStyle/>
        <a:p>
          <a:endParaRPr lang="en-SG"/>
        </a:p>
      </dgm:t>
    </dgm:pt>
    <dgm:pt modelId="{8C9ED504-1A6F-4DAD-96CA-CBBF23BCF19F}" type="sibTrans" cxnId="{EA8383B8-7568-4840-918A-A3543A06F3C4}">
      <dgm:prSet/>
      <dgm:spPr/>
      <dgm:t>
        <a:bodyPr/>
        <a:lstStyle/>
        <a:p>
          <a:endParaRPr lang="en-SG"/>
        </a:p>
      </dgm:t>
    </dgm:pt>
    <dgm:pt modelId="{533EB695-E0CF-4FEE-AA81-63287535D97F}">
      <dgm:prSet phldrT="[Text]"/>
      <dgm:spPr/>
      <dgm:t>
        <a:bodyPr/>
        <a:lstStyle/>
        <a:p>
          <a:r>
            <a:rPr lang="en-US" dirty="0"/>
            <a:t>Dr Tarek Khalid</a:t>
          </a:r>
          <a:endParaRPr lang="en-SG" dirty="0"/>
        </a:p>
      </dgm:t>
    </dgm:pt>
    <dgm:pt modelId="{877001D5-FDBB-4D01-A9C4-B411A70C03A0}" type="parTrans" cxnId="{21B838B5-4793-44B8-9901-8EEC5805B06B}">
      <dgm:prSet/>
      <dgm:spPr/>
      <dgm:t>
        <a:bodyPr/>
        <a:lstStyle/>
        <a:p>
          <a:endParaRPr lang="en-SG"/>
        </a:p>
      </dgm:t>
    </dgm:pt>
    <dgm:pt modelId="{F300BD08-7697-49C5-93CB-063FCD08F355}" type="sibTrans" cxnId="{21B838B5-4793-44B8-9901-8EEC5805B06B}">
      <dgm:prSet/>
      <dgm:spPr/>
      <dgm:t>
        <a:bodyPr/>
        <a:lstStyle/>
        <a:p>
          <a:endParaRPr lang="en-SG"/>
        </a:p>
      </dgm:t>
    </dgm:pt>
    <dgm:pt modelId="{D84510CF-83B5-4D00-B04F-93E6F6E6C82C}">
      <dgm:prSet phldrT="[Text]"/>
      <dgm:spPr/>
      <dgm:t>
        <a:bodyPr/>
        <a:lstStyle/>
        <a:p>
          <a:r>
            <a:rPr lang="en-AU" dirty="0"/>
            <a:t>Dr Carlos Alberto </a:t>
          </a:r>
          <a:r>
            <a:rPr lang="en-AU" dirty="0" err="1"/>
            <a:t>Marrodan</a:t>
          </a:r>
          <a:endParaRPr lang="en-SG" dirty="0"/>
        </a:p>
      </dgm:t>
    </dgm:pt>
    <dgm:pt modelId="{083E057A-3F3B-47BE-A4D0-FCCC25A4B247}" type="parTrans" cxnId="{501687EC-637A-473E-9D00-8B7B539789CE}">
      <dgm:prSet/>
      <dgm:spPr/>
      <dgm:t>
        <a:bodyPr/>
        <a:lstStyle/>
        <a:p>
          <a:endParaRPr lang="en-SG"/>
        </a:p>
      </dgm:t>
    </dgm:pt>
    <dgm:pt modelId="{4842125B-CF2B-4491-AF70-85A5D90BA21D}" type="sibTrans" cxnId="{501687EC-637A-473E-9D00-8B7B539789CE}">
      <dgm:prSet/>
      <dgm:spPr/>
      <dgm:t>
        <a:bodyPr/>
        <a:lstStyle/>
        <a:p>
          <a:endParaRPr lang="en-SG"/>
        </a:p>
      </dgm:t>
    </dgm:pt>
    <dgm:pt modelId="{5D77681D-D355-41D5-9D65-8D14B3F0B723}">
      <dgm:prSet phldrT="[Text]"/>
      <dgm:spPr/>
      <dgm:t>
        <a:bodyPr/>
        <a:lstStyle/>
        <a:p>
          <a:r>
            <a:rPr lang="en-US" dirty="0"/>
            <a:t>[?]</a:t>
          </a:r>
          <a:endParaRPr lang="en-SG" dirty="0"/>
        </a:p>
      </dgm:t>
    </dgm:pt>
    <dgm:pt modelId="{A1ACF42E-85CA-483B-86D0-D02C1266628F}" type="parTrans" cxnId="{4F90D9FC-4818-4273-8567-186A48D4EA73}">
      <dgm:prSet/>
      <dgm:spPr/>
      <dgm:t>
        <a:bodyPr/>
        <a:lstStyle/>
        <a:p>
          <a:endParaRPr lang="en-SG"/>
        </a:p>
      </dgm:t>
    </dgm:pt>
    <dgm:pt modelId="{C1586DDC-790A-44EF-9179-1E6EA1DD405E}" type="sibTrans" cxnId="{4F90D9FC-4818-4273-8567-186A48D4EA73}">
      <dgm:prSet/>
      <dgm:spPr/>
      <dgm:t>
        <a:bodyPr/>
        <a:lstStyle/>
        <a:p>
          <a:endParaRPr lang="en-SG"/>
        </a:p>
      </dgm:t>
    </dgm:pt>
    <dgm:pt modelId="{FD582A98-3B2E-4735-BBB1-5D4C7264B064}">
      <dgm:prSet phldrT="[Text]"/>
      <dgm:spPr/>
      <dgm:t>
        <a:bodyPr/>
        <a:lstStyle/>
        <a:p>
          <a:r>
            <a:rPr lang="en-US" dirty="0"/>
            <a:t>ITF AD Secretariat</a:t>
          </a:r>
          <a:endParaRPr lang="en-SG" dirty="0"/>
        </a:p>
      </dgm:t>
    </dgm:pt>
    <dgm:pt modelId="{31AE0CD9-784D-4C0B-8AEF-4A3C47BC16B7}" type="parTrans" cxnId="{BB4C2D38-96C0-453D-92A4-0357ACEB01C6}">
      <dgm:prSet/>
      <dgm:spPr/>
      <dgm:t>
        <a:bodyPr/>
        <a:lstStyle/>
        <a:p>
          <a:endParaRPr lang="en-SG"/>
        </a:p>
      </dgm:t>
    </dgm:pt>
    <dgm:pt modelId="{96241191-0BA0-403E-90A1-5E55F401A6C8}" type="sibTrans" cxnId="{BB4C2D38-96C0-453D-92A4-0357ACEB01C6}">
      <dgm:prSet/>
      <dgm:spPr/>
      <dgm:t>
        <a:bodyPr/>
        <a:lstStyle/>
        <a:p>
          <a:endParaRPr lang="en-SG"/>
        </a:p>
      </dgm:t>
    </dgm:pt>
    <dgm:pt modelId="{5A9F4C90-DB45-4EDB-96B2-7D2D0DA64576}" type="pres">
      <dgm:prSet presAssocID="{01FFDFB8-B126-42E9-919B-4FFAC83DC69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470C783-B359-4072-857B-A71CEF5FD1E1}" type="pres">
      <dgm:prSet presAssocID="{FD582A98-3B2E-4735-BBB1-5D4C7264B064}" presName="vertOne" presStyleCnt="0"/>
      <dgm:spPr/>
    </dgm:pt>
    <dgm:pt modelId="{0AF271C9-6692-40D2-99CF-DD2EE6CE4B75}" type="pres">
      <dgm:prSet presAssocID="{FD582A98-3B2E-4735-BBB1-5D4C7264B064}" presName="txOne" presStyleLbl="node0" presStyleIdx="0" presStyleCnt="1">
        <dgm:presLayoutVars>
          <dgm:chPref val="3"/>
        </dgm:presLayoutVars>
      </dgm:prSet>
      <dgm:spPr/>
    </dgm:pt>
    <dgm:pt modelId="{55FFC486-9987-4433-9DF2-F7368B3056D7}" type="pres">
      <dgm:prSet presAssocID="{FD582A98-3B2E-4735-BBB1-5D4C7264B064}" presName="parTransOne" presStyleCnt="0"/>
      <dgm:spPr/>
    </dgm:pt>
    <dgm:pt modelId="{2B1F123F-9226-4680-B0BF-3ABDB71DEB22}" type="pres">
      <dgm:prSet presAssocID="{FD582A98-3B2E-4735-BBB1-5D4C7264B064}" presName="horzOne" presStyleCnt="0"/>
      <dgm:spPr/>
    </dgm:pt>
    <dgm:pt modelId="{6FB91F4D-4455-48B8-8A4C-3F277F5E0B80}" type="pres">
      <dgm:prSet presAssocID="{AD3D84EC-A2DE-4EFB-B9FC-96D46A3DF100}" presName="vertTwo" presStyleCnt="0"/>
      <dgm:spPr/>
    </dgm:pt>
    <dgm:pt modelId="{86F322D5-DB73-44A5-B0D2-2E6C3AD869D7}" type="pres">
      <dgm:prSet presAssocID="{AD3D84EC-A2DE-4EFB-B9FC-96D46A3DF100}" presName="txTwo" presStyleLbl="node2" presStyleIdx="0" presStyleCnt="3">
        <dgm:presLayoutVars>
          <dgm:chPref val="3"/>
        </dgm:presLayoutVars>
      </dgm:prSet>
      <dgm:spPr/>
    </dgm:pt>
    <dgm:pt modelId="{51681496-294F-49EF-8FC0-A4FCE3398C92}" type="pres">
      <dgm:prSet presAssocID="{AD3D84EC-A2DE-4EFB-B9FC-96D46A3DF100}" presName="parTransTwo" presStyleCnt="0"/>
      <dgm:spPr/>
    </dgm:pt>
    <dgm:pt modelId="{6E127AE9-7787-4DB4-B9BB-698ED2D83C98}" type="pres">
      <dgm:prSet presAssocID="{AD3D84EC-A2DE-4EFB-B9FC-96D46A3DF100}" presName="horzTwo" presStyleCnt="0"/>
      <dgm:spPr/>
    </dgm:pt>
    <dgm:pt modelId="{FCA7C469-CA25-4C80-BA03-B7B9EA133944}" type="pres">
      <dgm:prSet presAssocID="{D08EAA1B-2C45-4BCE-973E-655E520B9AB5}" presName="vertThree" presStyleCnt="0"/>
      <dgm:spPr/>
    </dgm:pt>
    <dgm:pt modelId="{1FBD0F48-8C7D-4657-8244-D068FEDF670E}" type="pres">
      <dgm:prSet presAssocID="{D08EAA1B-2C45-4BCE-973E-655E520B9AB5}" presName="txThree" presStyleLbl="node3" presStyleIdx="0" presStyleCnt="5">
        <dgm:presLayoutVars>
          <dgm:chPref val="3"/>
        </dgm:presLayoutVars>
      </dgm:prSet>
      <dgm:spPr/>
    </dgm:pt>
    <dgm:pt modelId="{BF2E4F2F-509E-4038-826A-CD88900A8291}" type="pres">
      <dgm:prSet presAssocID="{D08EAA1B-2C45-4BCE-973E-655E520B9AB5}" presName="horzThree" presStyleCnt="0"/>
      <dgm:spPr/>
    </dgm:pt>
    <dgm:pt modelId="{0FBC813F-44E8-494A-A273-5C74352C9F93}" type="pres">
      <dgm:prSet presAssocID="{580C2D1D-7BFB-4298-A168-38A1C051EE3F}" presName="sibSpaceThree" presStyleCnt="0"/>
      <dgm:spPr/>
    </dgm:pt>
    <dgm:pt modelId="{0831314A-550B-46A0-972F-EC4F13070A66}" type="pres">
      <dgm:prSet presAssocID="{23FCD24C-BA1D-40A8-A121-9858FA5D936D}" presName="vertThree" presStyleCnt="0"/>
      <dgm:spPr/>
    </dgm:pt>
    <dgm:pt modelId="{C8B916DB-CCCD-49D7-8F3D-93B47B69841C}" type="pres">
      <dgm:prSet presAssocID="{23FCD24C-BA1D-40A8-A121-9858FA5D936D}" presName="txThree" presStyleLbl="node3" presStyleIdx="1" presStyleCnt="5">
        <dgm:presLayoutVars>
          <dgm:chPref val="3"/>
        </dgm:presLayoutVars>
      </dgm:prSet>
      <dgm:spPr/>
    </dgm:pt>
    <dgm:pt modelId="{23D2F1F9-6566-4C28-B425-459D65660373}" type="pres">
      <dgm:prSet presAssocID="{23FCD24C-BA1D-40A8-A121-9858FA5D936D}" presName="horzThree" presStyleCnt="0"/>
      <dgm:spPr/>
    </dgm:pt>
    <dgm:pt modelId="{1DF33153-F259-4561-8BE4-29CB554D3797}" type="pres">
      <dgm:prSet presAssocID="{8C9ED504-1A6F-4DAD-96CA-CBBF23BCF19F}" presName="sibSpaceThree" presStyleCnt="0"/>
      <dgm:spPr/>
    </dgm:pt>
    <dgm:pt modelId="{E8F48063-FE31-492E-B324-D4C139D2D811}" type="pres">
      <dgm:prSet presAssocID="{533EB695-E0CF-4FEE-AA81-63287535D97F}" presName="vertThree" presStyleCnt="0"/>
      <dgm:spPr/>
    </dgm:pt>
    <dgm:pt modelId="{9A7348E0-5D68-4FA1-9425-4323082E11FE}" type="pres">
      <dgm:prSet presAssocID="{533EB695-E0CF-4FEE-AA81-63287535D97F}" presName="txThree" presStyleLbl="node3" presStyleIdx="2" presStyleCnt="5">
        <dgm:presLayoutVars>
          <dgm:chPref val="3"/>
        </dgm:presLayoutVars>
      </dgm:prSet>
      <dgm:spPr/>
    </dgm:pt>
    <dgm:pt modelId="{6B9F100B-B270-44C8-B54B-1A6E2BB49EF0}" type="pres">
      <dgm:prSet presAssocID="{533EB695-E0CF-4FEE-AA81-63287535D97F}" presName="horzThree" presStyleCnt="0"/>
      <dgm:spPr/>
    </dgm:pt>
    <dgm:pt modelId="{8EB18BB8-8854-4AB9-BCB3-5FAAFBD9E99A}" type="pres">
      <dgm:prSet presAssocID="{BA96B96F-E50D-452D-97C7-8B4B42A3DEEB}" presName="sibSpaceTwo" presStyleCnt="0"/>
      <dgm:spPr/>
    </dgm:pt>
    <dgm:pt modelId="{17BF331E-BDD9-4E59-8FAC-D0C5168C8D38}" type="pres">
      <dgm:prSet presAssocID="{8E20FD68-4845-481C-B98F-290608DE7BBB}" presName="vertTwo" presStyleCnt="0"/>
      <dgm:spPr/>
    </dgm:pt>
    <dgm:pt modelId="{0FE04260-C0D7-4497-816B-0AF21AA4EF02}" type="pres">
      <dgm:prSet presAssocID="{8E20FD68-4845-481C-B98F-290608DE7BBB}" presName="txTwo" presStyleLbl="node2" presStyleIdx="1" presStyleCnt="3">
        <dgm:presLayoutVars>
          <dgm:chPref val="3"/>
        </dgm:presLayoutVars>
      </dgm:prSet>
      <dgm:spPr/>
    </dgm:pt>
    <dgm:pt modelId="{56E4570D-2159-426F-9935-42561F7E6797}" type="pres">
      <dgm:prSet presAssocID="{8E20FD68-4845-481C-B98F-290608DE7BBB}" presName="parTransTwo" presStyleCnt="0"/>
      <dgm:spPr/>
    </dgm:pt>
    <dgm:pt modelId="{2558922A-82F1-4745-9C3B-367CC1954895}" type="pres">
      <dgm:prSet presAssocID="{8E20FD68-4845-481C-B98F-290608DE7BBB}" presName="horzTwo" presStyleCnt="0"/>
      <dgm:spPr/>
    </dgm:pt>
    <dgm:pt modelId="{0F48E6CD-1A2A-4063-A722-3F07166F6DA6}" type="pres">
      <dgm:prSet presAssocID="{D84510CF-83B5-4D00-B04F-93E6F6E6C82C}" presName="vertThree" presStyleCnt="0"/>
      <dgm:spPr/>
    </dgm:pt>
    <dgm:pt modelId="{665E1CAC-8914-4C61-BE34-151D3CF5E691}" type="pres">
      <dgm:prSet presAssocID="{D84510CF-83B5-4D00-B04F-93E6F6E6C82C}" presName="txThree" presStyleLbl="node3" presStyleIdx="3" presStyleCnt="5">
        <dgm:presLayoutVars>
          <dgm:chPref val="3"/>
        </dgm:presLayoutVars>
      </dgm:prSet>
      <dgm:spPr/>
    </dgm:pt>
    <dgm:pt modelId="{19BEFDED-325F-4BBD-8DA9-75C1519AC494}" type="pres">
      <dgm:prSet presAssocID="{D84510CF-83B5-4D00-B04F-93E6F6E6C82C}" presName="horzThree" presStyleCnt="0"/>
      <dgm:spPr/>
    </dgm:pt>
    <dgm:pt modelId="{9916A8B7-259A-4D08-96A5-EA71F3CC7E1F}" type="pres">
      <dgm:prSet presAssocID="{5ACF06F4-E16E-4A35-BA9B-4AB4177E6819}" presName="sibSpaceTwo" presStyleCnt="0"/>
      <dgm:spPr/>
    </dgm:pt>
    <dgm:pt modelId="{71E88DD4-D4B3-4E5D-A5A7-5FC01F31178C}" type="pres">
      <dgm:prSet presAssocID="{0B82B922-E720-421C-B92A-0E71EC8ED96D}" presName="vertTwo" presStyleCnt="0"/>
      <dgm:spPr/>
    </dgm:pt>
    <dgm:pt modelId="{3799E201-16DB-4192-B2E1-66F543592242}" type="pres">
      <dgm:prSet presAssocID="{0B82B922-E720-421C-B92A-0E71EC8ED96D}" presName="txTwo" presStyleLbl="node2" presStyleIdx="2" presStyleCnt="3">
        <dgm:presLayoutVars>
          <dgm:chPref val="3"/>
        </dgm:presLayoutVars>
      </dgm:prSet>
      <dgm:spPr/>
    </dgm:pt>
    <dgm:pt modelId="{7BA9F028-AD9F-4A65-8782-8F4396066D35}" type="pres">
      <dgm:prSet presAssocID="{0B82B922-E720-421C-B92A-0E71EC8ED96D}" presName="parTransTwo" presStyleCnt="0"/>
      <dgm:spPr/>
    </dgm:pt>
    <dgm:pt modelId="{BB8F7339-69AB-4ED5-8302-0AD0A2A9B26A}" type="pres">
      <dgm:prSet presAssocID="{0B82B922-E720-421C-B92A-0E71EC8ED96D}" presName="horzTwo" presStyleCnt="0"/>
      <dgm:spPr/>
    </dgm:pt>
    <dgm:pt modelId="{9BB4B6C2-13D7-4E71-8AAA-00FD88716D65}" type="pres">
      <dgm:prSet presAssocID="{5D77681D-D355-41D5-9D65-8D14B3F0B723}" presName="vertThree" presStyleCnt="0"/>
      <dgm:spPr/>
    </dgm:pt>
    <dgm:pt modelId="{21EC9DE6-C14B-4949-AEC4-CEA3B5EA77C1}" type="pres">
      <dgm:prSet presAssocID="{5D77681D-D355-41D5-9D65-8D14B3F0B723}" presName="txThree" presStyleLbl="node3" presStyleIdx="4" presStyleCnt="5">
        <dgm:presLayoutVars>
          <dgm:chPref val="3"/>
        </dgm:presLayoutVars>
      </dgm:prSet>
      <dgm:spPr/>
    </dgm:pt>
    <dgm:pt modelId="{F06DDA4F-2621-4220-BD5F-4F2D70A68808}" type="pres">
      <dgm:prSet presAssocID="{5D77681D-D355-41D5-9D65-8D14B3F0B723}" presName="horzThree" presStyleCnt="0"/>
      <dgm:spPr/>
    </dgm:pt>
  </dgm:ptLst>
  <dgm:cxnLst>
    <dgm:cxn modelId="{C9A49505-DCB5-4A45-8686-0E38211EFCDF}" type="presOf" srcId="{8E20FD68-4845-481C-B98F-290608DE7BBB}" destId="{0FE04260-C0D7-4497-816B-0AF21AA4EF02}" srcOrd="0" destOrd="0" presId="urn:microsoft.com/office/officeart/2005/8/layout/hierarchy4"/>
    <dgm:cxn modelId="{FDEE7110-09ED-4193-BFCD-E76393604F17}" type="presOf" srcId="{23FCD24C-BA1D-40A8-A121-9858FA5D936D}" destId="{C8B916DB-CCCD-49D7-8F3D-93B47B69841C}" srcOrd="0" destOrd="0" presId="urn:microsoft.com/office/officeart/2005/8/layout/hierarchy4"/>
    <dgm:cxn modelId="{7B64D710-D3CE-4EFB-B24F-47EEB11596BA}" srcId="{FD582A98-3B2E-4735-BBB1-5D4C7264B064}" destId="{8E20FD68-4845-481C-B98F-290608DE7BBB}" srcOrd="1" destOrd="0" parTransId="{031F12F4-0F37-4C29-8D1F-840735FD1A21}" sibTransId="{5ACF06F4-E16E-4A35-BA9B-4AB4177E6819}"/>
    <dgm:cxn modelId="{C27E8C13-210B-4EED-98AB-71776E0C8C37}" type="presOf" srcId="{533EB695-E0CF-4FEE-AA81-63287535D97F}" destId="{9A7348E0-5D68-4FA1-9425-4323082E11FE}" srcOrd="0" destOrd="0" presId="urn:microsoft.com/office/officeart/2005/8/layout/hierarchy4"/>
    <dgm:cxn modelId="{0C9BC317-24D0-47E4-8292-79E8B313A0C0}" type="presOf" srcId="{FD582A98-3B2E-4735-BBB1-5D4C7264B064}" destId="{0AF271C9-6692-40D2-99CF-DD2EE6CE4B75}" srcOrd="0" destOrd="0" presId="urn:microsoft.com/office/officeart/2005/8/layout/hierarchy4"/>
    <dgm:cxn modelId="{DA16DE37-926C-4127-AAC1-9EC1CDBA98AA}" srcId="{FD582A98-3B2E-4735-BBB1-5D4C7264B064}" destId="{0B82B922-E720-421C-B92A-0E71EC8ED96D}" srcOrd="2" destOrd="0" parTransId="{E49C7B8B-4E40-46EE-AE0D-834BCE237194}" sibTransId="{732E487D-1786-4808-ADD7-AAFCF23B4B80}"/>
    <dgm:cxn modelId="{BB4C2D38-96C0-453D-92A4-0357ACEB01C6}" srcId="{01FFDFB8-B126-42E9-919B-4FFAC83DC691}" destId="{FD582A98-3B2E-4735-BBB1-5D4C7264B064}" srcOrd="0" destOrd="0" parTransId="{31AE0CD9-784D-4C0B-8AEF-4A3C47BC16B7}" sibTransId="{96241191-0BA0-403E-90A1-5E55F401A6C8}"/>
    <dgm:cxn modelId="{74DD4B46-4CF0-4732-94F4-FCF36EC62E1B}" type="presOf" srcId="{01FFDFB8-B126-42E9-919B-4FFAC83DC691}" destId="{5A9F4C90-DB45-4EDB-96B2-7D2D0DA64576}" srcOrd="0" destOrd="0" presId="urn:microsoft.com/office/officeart/2005/8/layout/hierarchy4"/>
    <dgm:cxn modelId="{35CED246-91B6-4985-A4C4-114C5DD315EC}" type="presOf" srcId="{AD3D84EC-A2DE-4EFB-B9FC-96D46A3DF100}" destId="{86F322D5-DB73-44A5-B0D2-2E6C3AD869D7}" srcOrd="0" destOrd="0" presId="urn:microsoft.com/office/officeart/2005/8/layout/hierarchy4"/>
    <dgm:cxn modelId="{EF8D5B76-28BB-4CFA-BDCA-EFD4B487087B}" type="presOf" srcId="{D08EAA1B-2C45-4BCE-973E-655E520B9AB5}" destId="{1FBD0F48-8C7D-4657-8244-D068FEDF670E}" srcOrd="0" destOrd="0" presId="urn:microsoft.com/office/officeart/2005/8/layout/hierarchy4"/>
    <dgm:cxn modelId="{9CCB077C-08D2-4AA4-A04F-A86DFC4B1197}" type="presOf" srcId="{5D77681D-D355-41D5-9D65-8D14B3F0B723}" destId="{21EC9DE6-C14B-4949-AEC4-CEA3B5EA77C1}" srcOrd="0" destOrd="0" presId="urn:microsoft.com/office/officeart/2005/8/layout/hierarchy4"/>
    <dgm:cxn modelId="{6E7072AB-DC16-4EF5-96FC-893D2A1B0CE7}" srcId="{AD3D84EC-A2DE-4EFB-B9FC-96D46A3DF100}" destId="{D08EAA1B-2C45-4BCE-973E-655E520B9AB5}" srcOrd="0" destOrd="0" parTransId="{9E0FD799-6481-4238-83F8-7A9029ED017B}" sibTransId="{580C2D1D-7BFB-4298-A168-38A1C051EE3F}"/>
    <dgm:cxn modelId="{7D944AB0-6EE4-4914-8BF8-688D942E8BC5}" srcId="{FD582A98-3B2E-4735-BBB1-5D4C7264B064}" destId="{AD3D84EC-A2DE-4EFB-B9FC-96D46A3DF100}" srcOrd="0" destOrd="0" parTransId="{08A9E4FD-EB5B-4F2D-BB72-CDE2311DBC9F}" sibTransId="{BA96B96F-E50D-452D-97C7-8B4B42A3DEEB}"/>
    <dgm:cxn modelId="{21B838B5-4793-44B8-9901-8EEC5805B06B}" srcId="{AD3D84EC-A2DE-4EFB-B9FC-96D46A3DF100}" destId="{533EB695-E0CF-4FEE-AA81-63287535D97F}" srcOrd="2" destOrd="0" parTransId="{877001D5-FDBB-4D01-A9C4-B411A70C03A0}" sibTransId="{F300BD08-7697-49C5-93CB-063FCD08F355}"/>
    <dgm:cxn modelId="{EA8383B8-7568-4840-918A-A3543A06F3C4}" srcId="{AD3D84EC-A2DE-4EFB-B9FC-96D46A3DF100}" destId="{23FCD24C-BA1D-40A8-A121-9858FA5D936D}" srcOrd="1" destOrd="0" parTransId="{A162DA57-F1E5-43CB-93CA-52BC9EB751C3}" sibTransId="{8C9ED504-1A6F-4DAD-96CA-CBBF23BCF19F}"/>
    <dgm:cxn modelId="{2064EEE8-D0F3-4E66-A98E-33ECE5240F84}" type="presOf" srcId="{0B82B922-E720-421C-B92A-0E71EC8ED96D}" destId="{3799E201-16DB-4192-B2E1-66F543592242}" srcOrd="0" destOrd="0" presId="urn:microsoft.com/office/officeart/2005/8/layout/hierarchy4"/>
    <dgm:cxn modelId="{501687EC-637A-473E-9D00-8B7B539789CE}" srcId="{8E20FD68-4845-481C-B98F-290608DE7BBB}" destId="{D84510CF-83B5-4D00-B04F-93E6F6E6C82C}" srcOrd="0" destOrd="0" parTransId="{083E057A-3F3B-47BE-A4D0-FCCC25A4B247}" sibTransId="{4842125B-CF2B-4491-AF70-85A5D90BA21D}"/>
    <dgm:cxn modelId="{4F90D9FC-4818-4273-8567-186A48D4EA73}" srcId="{0B82B922-E720-421C-B92A-0E71EC8ED96D}" destId="{5D77681D-D355-41D5-9D65-8D14B3F0B723}" srcOrd="0" destOrd="0" parTransId="{A1ACF42E-85CA-483B-86D0-D02C1266628F}" sibTransId="{C1586DDC-790A-44EF-9179-1E6EA1DD405E}"/>
    <dgm:cxn modelId="{C80EB5FF-5EAF-427D-8E75-348103BB0D2A}" type="presOf" srcId="{D84510CF-83B5-4D00-B04F-93E6F6E6C82C}" destId="{665E1CAC-8914-4C61-BE34-151D3CF5E691}" srcOrd="0" destOrd="0" presId="urn:microsoft.com/office/officeart/2005/8/layout/hierarchy4"/>
    <dgm:cxn modelId="{D2DE3A79-A431-4F7F-B9C0-7841528C8146}" type="presParOf" srcId="{5A9F4C90-DB45-4EDB-96B2-7D2D0DA64576}" destId="{4470C783-B359-4072-857B-A71CEF5FD1E1}" srcOrd="0" destOrd="0" presId="urn:microsoft.com/office/officeart/2005/8/layout/hierarchy4"/>
    <dgm:cxn modelId="{936D27EA-CF87-4F38-9BD0-FB88EF1F17D7}" type="presParOf" srcId="{4470C783-B359-4072-857B-A71CEF5FD1E1}" destId="{0AF271C9-6692-40D2-99CF-DD2EE6CE4B75}" srcOrd="0" destOrd="0" presId="urn:microsoft.com/office/officeart/2005/8/layout/hierarchy4"/>
    <dgm:cxn modelId="{2D7CA46F-3E6F-4016-B792-7719AB9DC567}" type="presParOf" srcId="{4470C783-B359-4072-857B-A71CEF5FD1E1}" destId="{55FFC486-9987-4433-9DF2-F7368B3056D7}" srcOrd="1" destOrd="0" presId="urn:microsoft.com/office/officeart/2005/8/layout/hierarchy4"/>
    <dgm:cxn modelId="{E2F814EF-6E09-4C98-9440-16AF44A7DBEC}" type="presParOf" srcId="{4470C783-B359-4072-857B-A71CEF5FD1E1}" destId="{2B1F123F-9226-4680-B0BF-3ABDB71DEB22}" srcOrd="2" destOrd="0" presId="urn:microsoft.com/office/officeart/2005/8/layout/hierarchy4"/>
    <dgm:cxn modelId="{BCA43CFD-3D99-47DC-B2F6-B1A74158F3CD}" type="presParOf" srcId="{2B1F123F-9226-4680-B0BF-3ABDB71DEB22}" destId="{6FB91F4D-4455-48B8-8A4C-3F277F5E0B80}" srcOrd="0" destOrd="0" presId="urn:microsoft.com/office/officeart/2005/8/layout/hierarchy4"/>
    <dgm:cxn modelId="{47071E72-1745-4C19-A86E-5A8B3B7F8782}" type="presParOf" srcId="{6FB91F4D-4455-48B8-8A4C-3F277F5E0B80}" destId="{86F322D5-DB73-44A5-B0D2-2E6C3AD869D7}" srcOrd="0" destOrd="0" presId="urn:microsoft.com/office/officeart/2005/8/layout/hierarchy4"/>
    <dgm:cxn modelId="{7EACABC5-132D-4086-A97D-FE9F05DD7A3F}" type="presParOf" srcId="{6FB91F4D-4455-48B8-8A4C-3F277F5E0B80}" destId="{51681496-294F-49EF-8FC0-A4FCE3398C92}" srcOrd="1" destOrd="0" presId="urn:microsoft.com/office/officeart/2005/8/layout/hierarchy4"/>
    <dgm:cxn modelId="{4FC908A0-20E1-476B-A15A-BBD4C99474B7}" type="presParOf" srcId="{6FB91F4D-4455-48B8-8A4C-3F277F5E0B80}" destId="{6E127AE9-7787-4DB4-B9BB-698ED2D83C98}" srcOrd="2" destOrd="0" presId="urn:microsoft.com/office/officeart/2005/8/layout/hierarchy4"/>
    <dgm:cxn modelId="{61BE1D63-140B-4AB4-8433-2DEDD9D8222C}" type="presParOf" srcId="{6E127AE9-7787-4DB4-B9BB-698ED2D83C98}" destId="{FCA7C469-CA25-4C80-BA03-B7B9EA133944}" srcOrd="0" destOrd="0" presId="urn:microsoft.com/office/officeart/2005/8/layout/hierarchy4"/>
    <dgm:cxn modelId="{DB3D7561-6DE0-4BD8-880D-3656664E7D50}" type="presParOf" srcId="{FCA7C469-CA25-4C80-BA03-B7B9EA133944}" destId="{1FBD0F48-8C7D-4657-8244-D068FEDF670E}" srcOrd="0" destOrd="0" presId="urn:microsoft.com/office/officeart/2005/8/layout/hierarchy4"/>
    <dgm:cxn modelId="{1A1EFE21-0572-4FE6-B871-4E9A52640C03}" type="presParOf" srcId="{FCA7C469-CA25-4C80-BA03-B7B9EA133944}" destId="{BF2E4F2F-509E-4038-826A-CD88900A8291}" srcOrd="1" destOrd="0" presId="urn:microsoft.com/office/officeart/2005/8/layout/hierarchy4"/>
    <dgm:cxn modelId="{3373349C-69AF-40C8-8E77-453C0C54FA14}" type="presParOf" srcId="{6E127AE9-7787-4DB4-B9BB-698ED2D83C98}" destId="{0FBC813F-44E8-494A-A273-5C74352C9F93}" srcOrd="1" destOrd="0" presId="urn:microsoft.com/office/officeart/2005/8/layout/hierarchy4"/>
    <dgm:cxn modelId="{DC2855C6-F2AC-4298-986B-3A3138ECF1E5}" type="presParOf" srcId="{6E127AE9-7787-4DB4-B9BB-698ED2D83C98}" destId="{0831314A-550B-46A0-972F-EC4F13070A66}" srcOrd="2" destOrd="0" presId="urn:microsoft.com/office/officeart/2005/8/layout/hierarchy4"/>
    <dgm:cxn modelId="{1CD67847-49F3-4728-9EF9-E63113FDDE71}" type="presParOf" srcId="{0831314A-550B-46A0-972F-EC4F13070A66}" destId="{C8B916DB-CCCD-49D7-8F3D-93B47B69841C}" srcOrd="0" destOrd="0" presId="urn:microsoft.com/office/officeart/2005/8/layout/hierarchy4"/>
    <dgm:cxn modelId="{B5644457-EF3D-42B4-8400-371A9C4A99EB}" type="presParOf" srcId="{0831314A-550B-46A0-972F-EC4F13070A66}" destId="{23D2F1F9-6566-4C28-B425-459D65660373}" srcOrd="1" destOrd="0" presId="urn:microsoft.com/office/officeart/2005/8/layout/hierarchy4"/>
    <dgm:cxn modelId="{771C6431-AF99-4BE7-AE5C-B9A94577435D}" type="presParOf" srcId="{6E127AE9-7787-4DB4-B9BB-698ED2D83C98}" destId="{1DF33153-F259-4561-8BE4-29CB554D3797}" srcOrd="3" destOrd="0" presId="urn:microsoft.com/office/officeart/2005/8/layout/hierarchy4"/>
    <dgm:cxn modelId="{F34DAE14-6C7A-478B-8427-A14FD60500DA}" type="presParOf" srcId="{6E127AE9-7787-4DB4-B9BB-698ED2D83C98}" destId="{E8F48063-FE31-492E-B324-D4C139D2D811}" srcOrd="4" destOrd="0" presId="urn:microsoft.com/office/officeart/2005/8/layout/hierarchy4"/>
    <dgm:cxn modelId="{93A12EEE-3604-4729-AF7F-FB82825654F2}" type="presParOf" srcId="{E8F48063-FE31-492E-B324-D4C139D2D811}" destId="{9A7348E0-5D68-4FA1-9425-4323082E11FE}" srcOrd="0" destOrd="0" presId="urn:microsoft.com/office/officeart/2005/8/layout/hierarchy4"/>
    <dgm:cxn modelId="{61EDECE3-CE63-4475-95F9-6209F6A25FF7}" type="presParOf" srcId="{E8F48063-FE31-492E-B324-D4C139D2D811}" destId="{6B9F100B-B270-44C8-B54B-1A6E2BB49EF0}" srcOrd="1" destOrd="0" presId="urn:microsoft.com/office/officeart/2005/8/layout/hierarchy4"/>
    <dgm:cxn modelId="{2169E3A5-3326-4B9A-AD87-5C7E13721BD4}" type="presParOf" srcId="{2B1F123F-9226-4680-B0BF-3ABDB71DEB22}" destId="{8EB18BB8-8854-4AB9-BCB3-5FAAFBD9E99A}" srcOrd="1" destOrd="0" presId="urn:microsoft.com/office/officeart/2005/8/layout/hierarchy4"/>
    <dgm:cxn modelId="{ACD6D2CD-1ED9-462B-BAF3-0CA38F396DE5}" type="presParOf" srcId="{2B1F123F-9226-4680-B0BF-3ABDB71DEB22}" destId="{17BF331E-BDD9-4E59-8FAC-D0C5168C8D38}" srcOrd="2" destOrd="0" presId="urn:microsoft.com/office/officeart/2005/8/layout/hierarchy4"/>
    <dgm:cxn modelId="{FDF77A21-C60B-4F2B-AAA9-7E720E16F792}" type="presParOf" srcId="{17BF331E-BDD9-4E59-8FAC-D0C5168C8D38}" destId="{0FE04260-C0D7-4497-816B-0AF21AA4EF02}" srcOrd="0" destOrd="0" presId="urn:microsoft.com/office/officeart/2005/8/layout/hierarchy4"/>
    <dgm:cxn modelId="{7DE29F60-92A0-481D-99EA-55F4BFB902F2}" type="presParOf" srcId="{17BF331E-BDD9-4E59-8FAC-D0C5168C8D38}" destId="{56E4570D-2159-426F-9935-42561F7E6797}" srcOrd="1" destOrd="0" presId="urn:microsoft.com/office/officeart/2005/8/layout/hierarchy4"/>
    <dgm:cxn modelId="{B8F08FB3-A2A7-45C9-AD7D-4BA9F8AD107A}" type="presParOf" srcId="{17BF331E-BDD9-4E59-8FAC-D0C5168C8D38}" destId="{2558922A-82F1-4745-9C3B-367CC1954895}" srcOrd="2" destOrd="0" presId="urn:microsoft.com/office/officeart/2005/8/layout/hierarchy4"/>
    <dgm:cxn modelId="{471B98EB-3CDB-4C15-84C2-162CE1004AEB}" type="presParOf" srcId="{2558922A-82F1-4745-9C3B-367CC1954895}" destId="{0F48E6CD-1A2A-4063-A722-3F07166F6DA6}" srcOrd="0" destOrd="0" presId="urn:microsoft.com/office/officeart/2005/8/layout/hierarchy4"/>
    <dgm:cxn modelId="{69789651-11FF-41B5-BC77-E99E8CAECB2B}" type="presParOf" srcId="{0F48E6CD-1A2A-4063-A722-3F07166F6DA6}" destId="{665E1CAC-8914-4C61-BE34-151D3CF5E691}" srcOrd="0" destOrd="0" presId="urn:microsoft.com/office/officeart/2005/8/layout/hierarchy4"/>
    <dgm:cxn modelId="{64B63F01-A115-4236-B19B-3876B3F27D5F}" type="presParOf" srcId="{0F48E6CD-1A2A-4063-A722-3F07166F6DA6}" destId="{19BEFDED-325F-4BBD-8DA9-75C1519AC494}" srcOrd="1" destOrd="0" presId="urn:microsoft.com/office/officeart/2005/8/layout/hierarchy4"/>
    <dgm:cxn modelId="{EEA92F3C-AB1D-4EE9-BBBE-F99425D1909B}" type="presParOf" srcId="{2B1F123F-9226-4680-B0BF-3ABDB71DEB22}" destId="{9916A8B7-259A-4D08-96A5-EA71F3CC7E1F}" srcOrd="3" destOrd="0" presId="urn:microsoft.com/office/officeart/2005/8/layout/hierarchy4"/>
    <dgm:cxn modelId="{E5D15A8A-291C-4E02-BD68-3D4A64DA61EF}" type="presParOf" srcId="{2B1F123F-9226-4680-B0BF-3ABDB71DEB22}" destId="{71E88DD4-D4B3-4E5D-A5A7-5FC01F31178C}" srcOrd="4" destOrd="0" presId="urn:microsoft.com/office/officeart/2005/8/layout/hierarchy4"/>
    <dgm:cxn modelId="{1A76B869-D1AA-4F5E-9B61-C068299A040A}" type="presParOf" srcId="{71E88DD4-D4B3-4E5D-A5A7-5FC01F31178C}" destId="{3799E201-16DB-4192-B2E1-66F543592242}" srcOrd="0" destOrd="0" presId="urn:microsoft.com/office/officeart/2005/8/layout/hierarchy4"/>
    <dgm:cxn modelId="{1CBA9413-FA2F-46E6-9ADE-DA0EC0220150}" type="presParOf" srcId="{71E88DD4-D4B3-4E5D-A5A7-5FC01F31178C}" destId="{7BA9F028-AD9F-4A65-8782-8F4396066D35}" srcOrd="1" destOrd="0" presId="urn:microsoft.com/office/officeart/2005/8/layout/hierarchy4"/>
    <dgm:cxn modelId="{6B22FDC9-47FB-42EF-B8FB-216575F4777F}" type="presParOf" srcId="{71E88DD4-D4B3-4E5D-A5A7-5FC01F31178C}" destId="{BB8F7339-69AB-4ED5-8302-0AD0A2A9B26A}" srcOrd="2" destOrd="0" presId="urn:microsoft.com/office/officeart/2005/8/layout/hierarchy4"/>
    <dgm:cxn modelId="{CE38DEE2-A9AF-474A-9607-12009426EC72}" type="presParOf" srcId="{BB8F7339-69AB-4ED5-8302-0AD0A2A9B26A}" destId="{9BB4B6C2-13D7-4E71-8AAA-00FD88716D65}" srcOrd="0" destOrd="0" presId="urn:microsoft.com/office/officeart/2005/8/layout/hierarchy4"/>
    <dgm:cxn modelId="{B2AAF6BF-A584-492F-9D82-FC087FE211A5}" type="presParOf" srcId="{9BB4B6C2-13D7-4E71-8AAA-00FD88716D65}" destId="{21EC9DE6-C14B-4949-AEC4-CEA3B5EA77C1}" srcOrd="0" destOrd="0" presId="urn:microsoft.com/office/officeart/2005/8/layout/hierarchy4"/>
    <dgm:cxn modelId="{58398937-7979-4DD9-A434-F18DEE5710D5}" type="presParOf" srcId="{9BB4B6C2-13D7-4E71-8AAA-00FD88716D65}" destId="{F06DDA4F-2621-4220-BD5F-4F2D70A6880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BAA0A7-C030-409C-A506-6BC91342C7E5}">
      <dsp:nvSpPr>
        <dsp:cNvPr id="0" name=""/>
        <dsp:cNvSpPr/>
      </dsp:nvSpPr>
      <dsp:spPr>
        <a:xfrm>
          <a:off x="1368" y="2434"/>
          <a:ext cx="8563935" cy="11655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6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shade val="6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ITF</a:t>
          </a:r>
          <a:br>
            <a:rPr lang="en-US" sz="2800" kern="1200" dirty="0"/>
          </a:br>
          <a:r>
            <a:rPr lang="en-US" sz="2800" kern="1200" dirty="0"/>
            <a:t>President Ri Yong Son</a:t>
          </a:r>
          <a:endParaRPr lang="en-SG" sz="2800" kern="1200" dirty="0"/>
        </a:p>
      </dsp:txBody>
      <dsp:txXfrm>
        <a:off x="35507" y="36573"/>
        <a:ext cx="8495657" cy="1097310"/>
      </dsp:txXfrm>
    </dsp:sp>
    <dsp:sp modelId="{D12C10D4-3967-46EE-AE82-A69E122630EF}">
      <dsp:nvSpPr>
        <dsp:cNvPr id="0" name=""/>
        <dsp:cNvSpPr/>
      </dsp:nvSpPr>
      <dsp:spPr>
        <a:xfrm>
          <a:off x="1368" y="1292764"/>
          <a:ext cx="6592957" cy="11655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ITF Vice President</a:t>
          </a:r>
          <a:br>
            <a:rPr lang="en-US" sz="2000" kern="1200" dirty="0"/>
          </a:br>
          <a:r>
            <a:rPr lang="en-US" sz="2000" kern="1200" dirty="0"/>
            <a:t> Grandmaster Leong Wai Meng</a:t>
          </a:r>
          <a:endParaRPr lang="en-SG" sz="2000" kern="1200" dirty="0"/>
        </a:p>
      </dsp:txBody>
      <dsp:txXfrm>
        <a:off x="35507" y="1326903"/>
        <a:ext cx="6524679" cy="1097310"/>
      </dsp:txXfrm>
    </dsp:sp>
    <dsp:sp modelId="{813C2C50-7E2C-448F-B5C8-90C3A7A5727E}">
      <dsp:nvSpPr>
        <dsp:cNvPr id="0" name=""/>
        <dsp:cNvSpPr/>
      </dsp:nvSpPr>
      <dsp:spPr>
        <a:xfrm>
          <a:off x="1368" y="2583093"/>
          <a:ext cx="909122" cy="11655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Chairman:</a:t>
          </a:r>
          <a:br>
            <a:rPr lang="en-US" sz="1000" b="1" kern="1200" dirty="0"/>
          </a:br>
          <a:r>
            <a:rPr lang="en-US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Mst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 Derrick Chan</a:t>
          </a:r>
          <a:endParaRPr lang="en-SG" sz="1000" kern="1200" dirty="0">
            <a:solidFill>
              <a:prstClr val="white"/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27995" y="2609720"/>
        <a:ext cx="855868" cy="1112334"/>
      </dsp:txXfrm>
    </dsp:sp>
    <dsp:sp modelId="{ACA6997D-5904-4718-96A7-DD03FE474003}">
      <dsp:nvSpPr>
        <dsp:cNvPr id="0" name=""/>
        <dsp:cNvSpPr/>
      </dsp:nvSpPr>
      <dsp:spPr>
        <a:xfrm>
          <a:off x="948674" y="2583093"/>
          <a:ext cx="909122" cy="11655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Vice-Chairman / TUE: </a:t>
          </a:r>
          <a:r>
            <a:rPr lang="en-US" sz="1000" kern="1200" dirty="0"/>
            <a:t> </a:t>
          </a:r>
          <a:br>
            <a:rPr lang="en-US" sz="1000" kern="1200" dirty="0"/>
          </a:br>
          <a:r>
            <a:rPr lang="en-US" sz="1000" kern="1200" dirty="0"/>
            <a:t>Mr. Shai Shimshoni</a:t>
          </a:r>
          <a:endParaRPr lang="en-SG" sz="1000" kern="1200" dirty="0"/>
        </a:p>
      </dsp:txBody>
      <dsp:txXfrm>
        <a:off x="975301" y="2609720"/>
        <a:ext cx="855868" cy="1112334"/>
      </dsp:txXfrm>
    </dsp:sp>
    <dsp:sp modelId="{1E941C1D-DE58-4BE6-A76F-874D306BEA6E}">
      <dsp:nvSpPr>
        <dsp:cNvPr id="0" name=""/>
        <dsp:cNvSpPr/>
      </dsp:nvSpPr>
      <dsp:spPr>
        <a:xfrm>
          <a:off x="1895980" y="2583093"/>
          <a:ext cx="909122" cy="11655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ITF Lawyer:</a:t>
          </a:r>
          <a:br>
            <a:rPr lang="en-US" sz="1000" kern="1200" dirty="0"/>
          </a:br>
          <a:r>
            <a:rPr lang="en-US" sz="1000" kern="1200" dirty="0" err="1"/>
            <a:t>Mst</a:t>
          </a:r>
          <a:r>
            <a:rPr lang="en-US" sz="1000" kern="1200" dirty="0"/>
            <a:t>. Francis Ting</a:t>
          </a:r>
          <a:endParaRPr lang="en-SG" sz="1000" kern="1200" dirty="0"/>
        </a:p>
      </dsp:txBody>
      <dsp:txXfrm>
        <a:off x="1922607" y="2609720"/>
        <a:ext cx="855868" cy="1112334"/>
      </dsp:txXfrm>
    </dsp:sp>
    <dsp:sp modelId="{08C3823D-45EA-4540-BCBE-87966FC10B2F}">
      <dsp:nvSpPr>
        <dsp:cNvPr id="0" name=""/>
        <dsp:cNvSpPr/>
      </dsp:nvSpPr>
      <dsp:spPr>
        <a:xfrm>
          <a:off x="2843286" y="2583093"/>
          <a:ext cx="909122" cy="11655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Tournament Committee Rep / Education:</a:t>
          </a:r>
          <a:br>
            <a:rPr lang="en-US" sz="1000" b="1" kern="1200" dirty="0"/>
          </a:br>
          <a:r>
            <a:rPr lang="en-US" sz="1000" kern="1200" dirty="0" err="1"/>
            <a:t>Mst</a:t>
          </a:r>
          <a:r>
            <a:rPr lang="en-US" sz="1000" kern="1200" dirty="0"/>
            <a:t>. Frank Diaz</a:t>
          </a:r>
          <a:endParaRPr lang="en-SG" sz="1000" kern="1200" dirty="0"/>
        </a:p>
      </dsp:txBody>
      <dsp:txXfrm>
        <a:off x="2869913" y="2609720"/>
        <a:ext cx="855868" cy="1112334"/>
      </dsp:txXfrm>
    </dsp:sp>
    <dsp:sp modelId="{CC04F1AA-DBFE-4C86-83C4-58545602A65D}">
      <dsp:nvSpPr>
        <dsp:cNvPr id="0" name=""/>
        <dsp:cNvSpPr/>
      </dsp:nvSpPr>
      <dsp:spPr>
        <a:xfrm>
          <a:off x="3790592" y="2583093"/>
          <a:ext cx="909122" cy="11655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Testing I/C:</a:t>
          </a:r>
          <a:br>
            <a:rPr lang="en-US" sz="1000" kern="1200" dirty="0"/>
          </a:br>
          <a:r>
            <a:rPr lang="en-US" sz="1000" kern="1200" dirty="0"/>
            <a:t>Mr. Blake </a:t>
          </a:r>
          <a:r>
            <a:rPr lang="en-US" sz="1000" kern="1200" dirty="0" err="1"/>
            <a:t>Basell</a:t>
          </a:r>
          <a:endParaRPr lang="en-SG" sz="1000" kern="1200" dirty="0"/>
        </a:p>
      </dsp:txBody>
      <dsp:txXfrm>
        <a:off x="3817219" y="2609720"/>
        <a:ext cx="855868" cy="1112334"/>
      </dsp:txXfrm>
    </dsp:sp>
    <dsp:sp modelId="{7288A7EA-5BC1-41F7-8B2F-A5940A88AC27}">
      <dsp:nvSpPr>
        <dsp:cNvPr id="0" name=""/>
        <dsp:cNvSpPr/>
      </dsp:nvSpPr>
      <dsp:spPr>
        <a:xfrm>
          <a:off x="4737897" y="2583093"/>
          <a:ext cx="909122" cy="11655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Data Protection:</a:t>
          </a:r>
          <a:br>
            <a:rPr lang="en-US" sz="1000" kern="1200" dirty="0"/>
          </a:br>
          <a:r>
            <a:rPr lang="en-US" sz="1000" kern="1200" dirty="0"/>
            <a:t>Mr. Anton </a:t>
          </a:r>
          <a:r>
            <a:rPr lang="en-US" sz="1000" kern="1200" dirty="0" err="1"/>
            <a:t>Archipov</a:t>
          </a:r>
          <a:endParaRPr lang="en-SG" sz="1000" kern="1200" dirty="0"/>
        </a:p>
      </dsp:txBody>
      <dsp:txXfrm>
        <a:off x="4764524" y="2609720"/>
        <a:ext cx="855868" cy="1112334"/>
      </dsp:txXfrm>
    </dsp:sp>
    <dsp:sp modelId="{57471CFD-85F5-4DFB-8EAA-ECA270C2B8B8}">
      <dsp:nvSpPr>
        <dsp:cNvPr id="0" name=""/>
        <dsp:cNvSpPr/>
      </dsp:nvSpPr>
      <dsp:spPr>
        <a:xfrm>
          <a:off x="5685203" y="2583093"/>
          <a:ext cx="909122" cy="11655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AD Liaison Officers</a:t>
          </a:r>
          <a:endParaRPr lang="en-SG" sz="1000" b="1" kern="1200" dirty="0"/>
        </a:p>
      </dsp:txBody>
      <dsp:txXfrm>
        <a:off x="5711830" y="2609720"/>
        <a:ext cx="855868" cy="1112334"/>
      </dsp:txXfrm>
    </dsp:sp>
    <dsp:sp modelId="{4B0DDE57-6F7B-4B85-A382-2AD96C7EC713}">
      <dsp:nvSpPr>
        <dsp:cNvPr id="0" name=""/>
        <dsp:cNvSpPr/>
      </dsp:nvSpPr>
      <dsp:spPr>
        <a:xfrm>
          <a:off x="5685203" y="3873423"/>
          <a:ext cx="909122" cy="1165588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0C226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rgbClr>
            </a:gs>
            <a:gs pos="78000">
              <a:srgbClr val="90C226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rgb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ITF China: 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Ms. Zhang Shan</a:t>
          </a:r>
          <a:endParaRPr lang="en-SG" sz="1000" kern="1200" dirty="0">
            <a:solidFill>
              <a:prstClr val="white"/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5711830" y="3900050"/>
        <a:ext cx="855868" cy="1112334"/>
      </dsp:txXfrm>
    </dsp:sp>
    <dsp:sp modelId="{3EE5400D-3E12-45C4-B620-2E2BE6BF7385}">
      <dsp:nvSpPr>
        <dsp:cNvPr id="0" name=""/>
        <dsp:cNvSpPr/>
      </dsp:nvSpPr>
      <dsp:spPr>
        <a:xfrm>
          <a:off x="6670692" y="1292764"/>
          <a:ext cx="909122" cy="11655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Mr. </a:t>
          </a:r>
          <a:r>
            <a:rPr lang="en-US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Gobinathan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 Nair </a:t>
          </a:r>
          <a:r>
            <a:rPr lang="en-US" sz="1200" kern="1200" dirty="0"/>
            <a:t>/ 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Ms. </a:t>
          </a:r>
          <a:r>
            <a:rPr lang="en-US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Nazeema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 </a:t>
          </a:r>
          <a:r>
            <a:rPr lang="en-US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Kassim</a:t>
          </a:r>
          <a:endParaRPr lang="en-SG" sz="1000" kern="1200" dirty="0">
            <a:solidFill>
              <a:prstClr val="white"/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6697319" y="1319391"/>
        <a:ext cx="855868" cy="1112334"/>
      </dsp:txXfrm>
    </dsp:sp>
    <dsp:sp modelId="{21E1D560-544D-422E-A03C-7EED6B43691B}">
      <dsp:nvSpPr>
        <dsp:cNvPr id="0" name=""/>
        <dsp:cNvSpPr/>
      </dsp:nvSpPr>
      <dsp:spPr>
        <a:xfrm>
          <a:off x="7656181" y="1292764"/>
          <a:ext cx="909122" cy="11655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ITF AD Secretariat: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Ms Ilona </a:t>
          </a:r>
          <a:r>
            <a:rPr lang="en-AU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Uzlova</a:t>
          </a:r>
          <a:endParaRPr lang="en-SG" sz="1000" kern="1200" dirty="0">
            <a:solidFill>
              <a:prstClr val="white"/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7682808" y="1319391"/>
        <a:ext cx="855868" cy="1112334"/>
      </dsp:txXfrm>
    </dsp:sp>
    <dsp:sp modelId="{AB4C3EB3-005C-4867-B761-68E5667D510D}">
      <dsp:nvSpPr>
        <dsp:cNvPr id="0" name=""/>
        <dsp:cNvSpPr/>
      </dsp:nvSpPr>
      <dsp:spPr>
        <a:xfrm>
          <a:off x="7656181" y="2583093"/>
          <a:ext cx="909122" cy="11655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Personnel ITF HQ: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/>
            <a:t>Mst</a:t>
          </a:r>
          <a:r>
            <a:rPr lang="en-US" sz="1000" kern="1200" dirty="0"/>
            <a:t>. Kim </a:t>
          </a:r>
          <a:r>
            <a:rPr lang="en-US" sz="1000" kern="1200" dirty="0" err="1"/>
            <a:t>Hyong</a:t>
          </a:r>
          <a:r>
            <a:rPr lang="en-US" sz="1000" kern="1200" dirty="0"/>
            <a:t> </a:t>
          </a:r>
          <a:r>
            <a:rPr lang="en-US" sz="1000" kern="1200" dirty="0" err="1"/>
            <a:t>Rak</a:t>
          </a:r>
          <a:endParaRPr lang="en-SG" sz="1000" kern="1200" dirty="0"/>
        </a:p>
      </dsp:txBody>
      <dsp:txXfrm>
        <a:off x="7682808" y="2609720"/>
        <a:ext cx="855868" cy="1112334"/>
      </dsp:txXfrm>
    </dsp:sp>
    <dsp:sp modelId="{88E5E264-8B6F-4BE5-85B3-65E4E62CB024}">
      <dsp:nvSpPr>
        <dsp:cNvPr id="0" name=""/>
        <dsp:cNvSpPr/>
      </dsp:nvSpPr>
      <dsp:spPr>
        <a:xfrm>
          <a:off x="6629182" y="3875857"/>
          <a:ext cx="915177" cy="1165588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0C226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rgbClr>
            </a:gs>
            <a:gs pos="78000">
              <a:srgbClr val="90C226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rgb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000" b="1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ITF Greece:</a:t>
          </a:r>
          <a:endParaRPr lang="en-US" sz="1000" b="1" kern="1200" dirty="0">
            <a:latin typeface="+mn-lt"/>
          </a:endParaRPr>
        </a:p>
        <a:p>
          <a:pPr marL="0"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 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Dr </a:t>
          </a:r>
          <a:r>
            <a:rPr lang="en-AU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Tatiana </a:t>
          </a:r>
          <a:r>
            <a:rPr lang="en-AU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Naoumidi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 </a:t>
          </a:r>
          <a:endParaRPr lang="en-SG" sz="1000" kern="1200" dirty="0">
            <a:solidFill>
              <a:prstClr val="white"/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6655987" y="3902662"/>
        <a:ext cx="861567" cy="111197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B0D2B6-F265-4C28-8D91-140B1EB38A2F}">
      <dsp:nvSpPr>
        <dsp:cNvPr id="0" name=""/>
        <dsp:cNvSpPr/>
      </dsp:nvSpPr>
      <dsp:spPr>
        <a:xfrm>
          <a:off x="5016623" y="2081117"/>
          <a:ext cx="2543587" cy="2543587"/>
        </a:xfrm>
        <a:prstGeom prst="gear9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AD Project Management Company</a:t>
          </a:r>
          <a:endParaRPr lang="en-SG" sz="2000" kern="1200" dirty="0"/>
        </a:p>
      </dsp:txBody>
      <dsp:txXfrm>
        <a:off x="5527997" y="2676940"/>
        <a:ext cx="1520839" cy="1307456"/>
      </dsp:txXfrm>
    </dsp:sp>
    <dsp:sp modelId="{70C75C99-F761-416A-A99B-E36E94957B1C}">
      <dsp:nvSpPr>
        <dsp:cNvPr id="0" name=""/>
        <dsp:cNvSpPr/>
      </dsp:nvSpPr>
      <dsp:spPr>
        <a:xfrm>
          <a:off x="3536718" y="1479905"/>
          <a:ext cx="1849882" cy="1849882"/>
        </a:xfrm>
        <a:prstGeom prst="gear6">
          <a:avLst/>
        </a:prstGeom>
        <a:solidFill>
          <a:schemeClr val="accent4">
            <a:hueOff val="-455917"/>
            <a:satOff val="-2303"/>
            <a:lumOff val="-3235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ADAMS</a:t>
          </a:r>
          <a:endParaRPr lang="en-SG" sz="2000" kern="1200" dirty="0"/>
        </a:p>
      </dsp:txBody>
      <dsp:txXfrm>
        <a:off x="4002431" y="1948433"/>
        <a:ext cx="918456" cy="912826"/>
      </dsp:txXfrm>
    </dsp:sp>
    <dsp:sp modelId="{6F7C9329-3B8B-4DC3-92CD-B1942E4807E4}">
      <dsp:nvSpPr>
        <dsp:cNvPr id="0" name=""/>
        <dsp:cNvSpPr/>
      </dsp:nvSpPr>
      <dsp:spPr>
        <a:xfrm rot="20700000">
          <a:off x="4572840" y="203675"/>
          <a:ext cx="1812506" cy="1812506"/>
        </a:xfrm>
        <a:prstGeom prst="gear6">
          <a:avLst/>
        </a:prstGeom>
        <a:solidFill>
          <a:schemeClr val="accent4">
            <a:hueOff val="-911834"/>
            <a:satOff val="-4605"/>
            <a:lumOff val="-647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APMU</a:t>
          </a:r>
          <a:endParaRPr lang="en-SG" sz="2000" kern="1200" dirty="0"/>
        </a:p>
      </dsp:txBody>
      <dsp:txXfrm rot="-20700000">
        <a:off x="4970376" y="601211"/>
        <a:ext cx="1017435" cy="1017435"/>
      </dsp:txXfrm>
    </dsp:sp>
    <dsp:sp modelId="{A570A1D6-7D28-4846-AE98-841CC1ACA222}">
      <dsp:nvSpPr>
        <dsp:cNvPr id="0" name=""/>
        <dsp:cNvSpPr/>
      </dsp:nvSpPr>
      <dsp:spPr>
        <a:xfrm>
          <a:off x="4825789" y="1694587"/>
          <a:ext cx="3255792" cy="3255792"/>
        </a:xfrm>
        <a:prstGeom prst="circularArrow">
          <a:avLst>
            <a:gd name="adj1" fmla="val 4687"/>
            <a:gd name="adj2" fmla="val 299029"/>
            <a:gd name="adj3" fmla="val 2525575"/>
            <a:gd name="adj4" fmla="val 15841154"/>
            <a:gd name="adj5" fmla="val 5469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E183653-22BB-4104-B17B-B6C5BB7BAEFC}">
      <dsp:nvSpPr>
        <dsp:cNvPr id="0" name=""/>
        <dsp:cNvSpPr/>
      </dsp:nvSpPr>
      <dsp:spPr>
        <a:xfrm>
          <a:off x="3209107" y="1068749"/>
          <a:ext cx="2365536" cy="236553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4">
            <a:hueOff val="-455917"/>
            <a:satOff val="-2303"/>
            <a:lumOff val="-3235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4053D0B-C8B0-4A94-871A-5A3AB154360D}">
      <dsp:nvSpPr>
        <dsp:cNvPr id="0" name=""/>
        <dsp:cNvSpPr/>
      </dsp:nvSpPr>
      <dsp:spPr>
        <a:xfrm>
          <a:off x="4153589" y="-195178"/>
          <a:ext cx="2550524" cy="255052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-911834"/>
            <a:satOff val="-4605"/>
            <a:lumOff val="-647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823C56-4356-4DB8-870B-F368C22A1121}">
      <dsp:nvSpPr>
        <dsp:cNvPr id="0" name=""/>
        <dsp:cNvSpPr/>
      </dsp:nvSpPr>
      <dsp:spPr>
        <a:xfrm>
          <a:off x="0" y="0"/>
          <a:ext cx="10515600" cy="1490662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ITF ADC</a:t>
          </a:r>
          <a:endParaRPr lang="en-SG" sz="6500" kern="1200" dirty="0"/>
        </a:p>
      </dsp:txBody>
      <dsp:txXfrm>
        <a:off x="0" y="0"/>
        <a:ext cx="10515600" cy="1490662"/>
      </dsp:txXfrm>
    </dsp:sp>
    <dsp:sp modelId="{984DD8E9-5393-463F-A603-F3FB523BCE41}">
      <dsp:nvSpPr>
        <dsp:cNvPr id="0" name=""/>
        <dsp:cNvSpPr/>
      </dsp:nvSpPr>
      <dsp:spPr>
        <a:xfrm>
          <a:off x="5134" y="1490662"/>
          <a:ext cx="3501776" cy="313039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3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Chairman</a:t>
          </a:r>
          <a:endParaRPr lang="en-SG" sz="22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Reports to ITF President </a:t>
          </a:r>
          <a:endParaRPr lang="en-SG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Maintain general oversight of the AD rules and procedures of the ITF to ensure compliance with the WADA Code.</a:t>
          </a:r>
          <a:endParaRPr lang="en-SG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Organise</a:t>
          </a:r>
          <a:r>
            <a:rPr lang="en-US" sz="1700" kern="1200" dirty="0"/>
            <a:t> meetings as necessary with ITF President, Advisors, or the ADC to address issues as arisen where raised by the Advisors, ITF President, WADA. </a:t>
          </a:r>
          <a:endParaRPr lang="en-SG" sz="1700" kern="1200" dirty="0"/>
        </a:p>
      </dsp:txBody>
      <dsp:txXfrm>
        <a:off x="5134" y="1490662"/>
        <a:ext cx="3501776" cy="3130391"/>
      </dsp:txXfrm>
    </dsp:sp>
    <dsp:sp modelId="{C76F7E57-8F14-48E0-A83D-C0E80C798696}">
      <dsp:nvSpPr>
        <dsp:cNvPr id="0" name=""/>
        <dsp:cNvSpPr/>
      </dsp:nvSpPr>
      <dsp:spPr>
        <a:xfrm>
          <a:off x="3506911" y="1490662"/>
          <a:ext cx="3501776" cy="3130391"/>
        </a:xfrm>
        <a:prstGeom prst="rect">
          <a:avLst/>
        </a:prstGeom>
        <a:gradFill rotWithShape="0">
          <a:gsLst>
            <a:gs pos="0">
              <a:schemeClr val="accent3">
                <a:hueOff val="-716701"/>
                <a:satOff val="590"/>
                <a:lumOff val="-491"/>
                <a:alphaOff val="0"/>
                <a:tint val="65000"/>
                <a:lumMod val="110000"/>
              </a:schemeClr>
            </a:gs>
            <a:gs pos="88000">
              <a:schemeClr val="accent3">
                <a:hueOff val="-716701"/>
                <a:satOff val="590"/>
                <a:lumOff val="-491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Vice-Chairman</a:t>
          </a:r>
          <a:endParaRPr lang="en-SG" sz="22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Reports to ITF President</a:t>
          </a:r>
          <a:endParaRPr lang="en-SG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Assist Chairman in duties</a:t>
          </a:r>
          <a:endParaRPr lang="en-SG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Partake in Chairman’s duties in the Chairman’s unavailability or absence.</a:t>
          </a:r>
          <a:endParaRPr lang="en-SG" sz="1700" kern="1200" dirty="0"/>
        </a:p>
      </dsp:txBody>
      <dsp:txXfrm>
        <a:off x="3506911" y="1490662"/>
        <a:ext cx="3501776" cy="3130391"/>
      </dsp:txXfrm>
    </dsp:sp>
    <dsp:sp modelId="{ABF6E0F7-3F21-4987-97A1-C5D22D9B2549}">
      <dsp:nvSpPr>
        <dsp:cNvPr id="0" name=""/>
        <dsp:cNvSpPr/>
      </dsp:nvSpPr>
      <dsp:spPr>
        <a:xfrm>
          <a:off x="7008688" y="1490662"/>
          <a:ext cx="3501776" cy="3130391"/>
        </a:xfrm>
        <a:prstGeom prst="rect">
          <a:avLst/>
        </a:prstGeom>
        <a:gradFill rotWithShape="0">
          <a:gsLst>
            <a:gs pos="0">
              <a:schemeClr val="accent3">
                <a:hueOff val="-1433403"/>
                <a:satOff val="1180"/>
                <a:lumOff val="-981"/>
                <a:alphaOff val="0"/>
                <a:tint val="65000"/>
                <a:lumMod val="110000"/>
              </a:schemeClr>
            </a:gs>
            <a:gs pos="88000">
              <a:schemeClr val="accent3">
                <a:hueOff val="-1433403"/>
                <a:satOff val="1180"/>
                <a:lumOff val="-981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TUE I/C</a:t>
          </a:r>
          <a:endParaRPr lang="en-SG" sz="22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Source and set up an independent and qualified TUE Committee</a:t>
          </a:r>
          <a:endParaRPr lang="en-SG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Advise and assist the ITF Secretariat on issues of the TUE Committee</a:t>
          </a:r>
          <a:endParaRPr lang="en-SG" sz="1700" kern="1200" dirty="0"/>
        </a:p>
      </dsp:txBody>
      <dsp:txXfrm>
        <a:off x="7008688" y="1490662"/>
        <a:ext cx="3501776" cy="3130391"/>
      </dsp:txXfrm>
    </dsp:sp>
    <dsp:sp modelId="{9BE2C8EE-8933-4123-8700-90F0D9C4EEC6}">
      <dsp:nvSpPr>
        <dsp:cNvPr id="0" name=""/>
        <dsp:cNvSpPr/>
      </dsp:nvSpPr>
      <dsp:spPr>
        <a:xfrm>
          <a:off x="0" y="4621053"/>
          <a:ext cx="10515600" cy="347821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823C56-4356-4DB8-870B-F368C22A1121}">
      <dsp:nvSpPr>
        <dsp:cNvPr id="0" name=""/>
        <dsp:cNvSpPr/>
      </dsp:nvSpPr>
      <dsp:spPr>
        <a:xfrm>
          <a:off x="0" y="0"/>
          <a:ext cx="10515600" cy="1490662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ITF ADC</a:t>
          </a:r>
          <a:endParaRPr lang="en-SG" sz="6500" kern="1200" dirty="0"/>
        </a:p>
      </dsp:txBody>
      <dsp:txXfrm>
        <a:off x="0" y="0"/>
        <a:ext cx="10515600" cy="1490662"/>
      </dsp:txXfrm>
    </dsp:sp>
    <dsp:sp modelId="{984DD8E9-5393-463F-A603-F3FB523BCE41}">
      <dsp:nvSpPr>
        <dsp:cNvPr id="0" name=""/>
        <dsp:cNvSpPr/>
      </dsp:nvSpPr>
      <dsp:spPr>
        <a:xfrm>
          <a:off x="5134" y="1490662"/>
          <a:ext cx="3501776" cy="313039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3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ITF Lawyer</a:t>
          </a:r>
          <a:endParaRPr lang="en-SG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In addition to duties separately required by the ITF, assist the ADC on legal issues and interpretation.</a:t>
          </a:r>
          <a:endParaRPr lang="en-SG" sz="1900" kern="1200" dirty="0"/>
        </a:p>
      </dsp:txBody>
      <dsp:txXfrm>
        <a:off x="5134" y="1490662"/>
        <a:ext cx="3501776" cy="3130391"/>
      </dsp:txXfrm>
    </dsp:sp>
    <dsp:sp modelId="{C76F7E57-8F14-48E0-A83D-C0E80C798696}">
      <dsp:nvSpPr>
        <dsp:cNvPr id="0" name=""/>
        <dsp:cNvSpPr/>
      </dsp:nvSpPr>
      <dsp:spPr>
        <a:xfrm>
          <a:off x="3506911" y="1490662"/>
          <a:ext cx="3501776" cy="3130391"/>
        </a:xfrm>
        <a:prstGeom prst="rect">
          <a:avLst/>
        </a:prstGeom>
        <a:gradFill rotWithShape="0">
          <a:gsLst>
            <a:gs pos="0">
              <a:schemeClr val="accent3">
                <a:hueOff val="-716701"/>
                <a:satOff val="590"/>
                <a:lumOff val="-491"/>
                <a:alphaOff val="0"/>
                <a:tint val="65000"/>
                <a:lumMod val="110000"/>
              </a:schemeClr>
            </a:gs>
            <a:gs pos="88000">
              <a:schemeClr val="accent3">
                <a:hueOff val="-716701"/>
                <a:satOff val="590"/>
                <a:lumOff val="-491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Tournament Committee Representative</a:t>
          </a:r>
          <a:endParaRPr lang="en-SG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Advises the ADC on practicality of implementation of any procedure during tournament.</a:t>
          </a:r>
          <a:endParaRPr lang="en-SG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Liaison with </a:t>
          </a:r>
          <a:r>
            <a:rPr lang="en-US" sz="1900" kern="1200" dirty="0" err="1"/>
            <a:t>organising</a:t>
          </a:r>
          <a:r>
            <a:rPr lang="en-US" sz="1900" kern="1200" dirty="0"/>
            <a:t> NGB of relevant ITF-sanctioned event.</a:t>
          </a:r>
          <a:endParaRPr lang="en-SG" sz="1900" kern="1200" dirty="0"/>
        </a:p>
      </dsp:txBody>
      <dsp:txXfrm>
        <a:off x="3506911" y="1490662"/>
        <a:ext cx="3501776" cy="3130391"/>
      </dsp:txXfrm>
    </dsp:sp>
    <dsp:sp modelId="{ABF6E0F7-3F21-4987-97A1-C5D22D9B2549}">
      <dsp:nvSpPr>
        <dsp:cNvPr id="0" name=""/>
        <dsp:cNvSpPr/>
      </dsp:nvSpPr>
      <dsp:spPr>
        <a:xfrm>
          <a:off x="7008688" y="1490662"/>
          <a:ext cx="3501776" cy="3130391"/>
        </a:xfrm>
        <a:prstGeom prst="rect">
          <a:avLst/>
        </a:prstGeom>
        <a:gradFill rotWithShape="0">
          <a:gsLst>
            <a:gs pos="0">
              <a:schemeClr val="accent3">
                <a:hueOff val="-1433403"/>
                <a:satOff val="1180"/>
                <a:lumOff val="-981"/>
                <a:alphaOff val="0"/>
                <a:tint val="65000"/>
                <a:lumMod val="110000"/>
              </a:schemeClr>
            </a:gs>
            <a:gs pos="88000">
              <a:schemeClr val="accent3">
                <a:hueOff val="-1433403"/>
                <a:satOff val="1180"/>
                <a:lumOff val="-981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Education I/C</a:t>
          </a:r>
          <a:endParaRPr lang="en-SG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Plan and review education initiatives to increase AD knowledge amongst athletes.</a:t>
          </a:r>
          <a:endParaRPr lang="en-SG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SG" sz="1900" kern="1200" dirty="0"/>
        </a:p>
      </dsp:txBody>
      <dsp:txXfrm>
        <a:off x="7008688" y="1490662"/>
        <a:ext cx="3501776" cy="3130391"/>
      </dsp:txXfrm>
    </dsp:sp>
    <dsp:sp modelId="{9BE2C8EE-8933-4123-8700-90F0D9C4EEC6}">
      <dsp:nvSpPr>
        <dsp:cNvPr id="0" name=""/>
        <dsp:cNvSpPr/>
      </dsp:nvSpPr>
      <dsp:spPr>
        <a:xfrm>
          <a:off x="0" y="4621053"/>
          <a:ext cx="10515600" cy="347821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823C56-4356-4DB8-870B-F368C22A1121}">
      <dsp:nvSpPr>
        <dsp:cNvPr id="0" name=""/>
        <dsp:cNvSpPr/>
      </dsp:nvSpPr>
      <dsp:spPr>
        <a:xfrm>
          <a:off x="0" y="0"/>
          <a:ext cx="10515600" cy="1490662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ITF ADC</a:t>
          </a:r>
          <a:endParaRPr lang="en-SG" sz="6500" kern="1200" dirty="0"/>
        </a:p>
      </dsp:txBody>
      <dsp:txXfrm>
        <a:off x="0" y="0"/>
        <a:ext cx="10515600" cy="1490662"/>
      </dsp:txXfrm>
    </dsp:sp>
    <dsp:sp modelId="{984DD8E9-5393-463F-A603-F3FB523BCE41}">
      <dsp:nvSpPr>
        <dsp:cNvPr id="0" name=""/>
        <dsp:cNvSpPr/>
      </dsp:nvSpPr>
      <dsp:spPr>
        <a:xfrm>
          <a:off x="5134" y="1490662"/>
          <a:ext cx="3501776" cy="313039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3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Testing I/C</a:t>
          </a:r>
          <a:endParaRPr lang="en-SG" sz="2400" kern="1200" dirty="0">
            <a:solidFill>
              <a:prstClr val="black"/>
            </a:solidFill>
            <a:latin typeface="Trebuchet MS" panose="020B0603020202020204"/>
            <a:ea typeface="+mn-ea"/>
            <a:cs typeface="+mn-cs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Address and work with relevant testing company for ITF-sanctioned event.</a:t>
          </a:r>
          <a:endParaRPr lang="en-SG" sz="1900" kern="1200" dirty="0">
            <a:solidFill>
              <a:prstClr val="black"/>
            </a:solidFill>
            <a:latin typeface="Trebuchet MS" panose="020B0603020202020204"/>
            <a:ea typeface="+mn-ea"/>
            <a:cs typeface="+mn-cs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Work with relevant parties for the performance of competition testing.</a:t>
          </a:r>
          <a:endParaRPr lang="en-SG" sz="1900" kern="1200" dirty="0">
            <a:solidFill>
              <a:prstClr val="black"/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5134" y="1490662"/>
        <a:ext cx="3501776" cy="3130391"/>
      </dsp:txXfrm>
    </dsp:sp>
    <dsp:sp modelId="{C76F7E57-8F14-48E0-A83D-C0E80C798696}">
      <dsp:nvSpPr>
        <dsp:cNvPr id="0" name=""/>
        <dsp:cNvSpPr/>
      </dsp:nvSpPr>
      <dsp:spPr>
        <a:xfrm>
          <a:off x="3506911" y="1490662"/>
          <a:ext cx="3501776" cy="3130391"/>
        </a:xfrm>
        <a:prstGeom prst="rect">
          <a:avLst/>
        </a:prstGeom>
        <a:gradFill rotWithShape="0">
          <a:gsLst>
            <a:gs pos="0">
              <a:schemeClr val="accent3">
                <a:hueOff val="-716701"/>
                <a:satOff val="590"/>
                <a:lumOff val="-491"/>
                <a:alphaOff val="0"/>
                <a:tint val="65000"/>
                <a:lumMod val="110000"/>
              </a:schemeClr>
            </a:gs>
            <a:gs pos="88000">
              <a:schemeClr val="accent3">
                <a:hueOff val="-716701"/>
                <a:satOff val="590"/>
                <a:lumOff val="-491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Data Protection I/C</a:t>
          </a:r>
          <a:endParaRPr lang="en-SG" sz="2400" kern="1200" dirty="0">
            <a:solidFill>
              <a:prstClr val="black"/>
            </a:solidFill>
            <a:latin typeface="Trebuchet MS" panose="020B0603020202020204"/>
            <a:ea typeface="+mn-ea"/>
            <a:cs typeface="+mn-cs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Advises the ADC on data protection issues.</a:t>
          </a:r>
          <a:endParaRPr lang="en-SG" sz="1900" kern="1200" dirty="0">
            <a:solidFill>
              <a:prstClr val="black"/>
            </a:solidFill>
            <a:latin typeface="Trebuchet MS" panose="020B0603020202020204"/>
            <a:ea typeface="+mn-ea"/>
            <a:cs typeface="+mn-cs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Assisting ITF Secretariat in the event of any data related complaint or breach.</a:t>
          </a:r>
          <a:endParaRPr lang="en-SG" sz="1900" kern="1200" dirty="0">
            <a:solidFill>
              <a:prstClr val="black"/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3506911" y="1490662"/>
        <a:ext cx="3501776" cy="3130391"/>
      </dsp:txXfrm>
    </dsp:sp>
    <dsp:sp modelId="{ABF6E0F7-3F21-4987-97A1-C5D22D9B2549}">
      <dsp:nvSpPr>
        <dsp:cNvPr id="0" name=""/>
        <dsp:cNvSpPr/>
      </dsp:nvSpPr>
      <dsp:spPr>
        <a:xfrm>
          <a:off x="7008688" y="1490662"/>
          <a:ext cx="3501776" cy="3130391"/>
        </a:xfrm>
        <a:prstGeom prst="rect">
          <a:avLst/>
        </a:prstGeom>
        <a:gradFill rotWithShape="0">
          <a:gsLst>
            <a:gs pos="0">
              <a:schemeClr val="accent3">
                <a:hueOff val="-1433403"/>
                <a:satOff val="1180"/>
                <a:lumOff val="-981"/>
                <a:alphaOff val="0"/>
                <a:tint val="65000"/>
                <a:lumMod val="110000"/>
              </a:schemeClr>
            </a:gs>
            <a:gs pos="88000">
              <a:schemeClr val="accent3">
                <a:hueOff val="-1433403"/>
                <a:satOff val="1180"/>
                <a:lumOff val="-981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AD Liaison Officers</a:t>
          </a:r>
          <a:endParaRPr lang="en-SG" sz="2400" kern="1200" dirty="0">
            <a:solidFill>
              <a:prstClr val="black"/>
            </a:solidFill>
            <a:latin typeface="Trebuchet MS" panose="020B0603020202020204"/>
            <a:ea typeface="+mn-ea"/>
            <a:cs typeface="+mn-cs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>
              <a:solidFill>
                <a:prstClr val="black"/>
              </a:solidFill>
              <a:latin typeface="Trebuchet MS" panose="020B0603020202020204"/>
              <a:ea typeface="+mn-ea"/>
              <a:cs typeface="+mn-cs"/>
            </a:rPr>
            <a:t>Liaise with relevant parties and assist other I/Cs in matters to be addressed.</a:t>
          </a:r>
          <a:endParaRPr lang="en-SG" sz="1900" kern="1200" dirty="0">
            <a:solidFill>
              <a:prstClr val="black"/>
            </a:solidFill>
            <a:latin typeface="Trebuchet MS" panose="020B0603020202020204"/>
            <a:ea typeface="+mn-ea"/>
            <a:cs typeface="+mn-cs"/>
          </a:endParaRPr>
        </a:p>
        <a:p>
          <a:pPr marL="228600" lvl="1" indent="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SG" sz="2500" kern="1200" dirty="0"/>
        </a:p>
      </dsp:txBody>
      <dsp:txXfrm>
        <a:off x="7008688" y="1490662"/>
        <a:ext cx="3501776" cy="3130391"/>
      </dsp:txXfrm>
    </dsp:sp>
    <dsp:sp modelId="{9BE2C8EE-8933-4123-8700-90F0D9C4EEC6}">
      <dsp:nvSpPr>
        <dsp:cNvPr id="0" name=""/>
        <dsp:cNvSpPr/>
      </dsp:nvSpPr>
      <dsp:spPr>
        <a:xfrm>
          <a:off x="0" y="4621053"/>
          <a:ext cx="10515600" cy="347821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55E510-959D-48D7-96FD-6FF6C6EC19B3}">
      <dsp:nvSpPr>
        <dsp:cNvPr id="0" name=""/>
        <dsp:cNvSpPr/>
      </dsp:nvSpPr>
      <dsp:spPr>
        <a:xfrm>
          <a:off x="949" y="11"/>
          <a:ext cx="1943014" cy="12656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2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International Federation</a:t>
          </a:r>
          <a:endParaRPr lang="en-SG" sz="2200" kern="1200" dirty="0"/>
        </a:p>
      </dsp:txBody>
      <dsp:txXfrm>
        <a:off x="38020" y="37082"/>
        <a:ext cx="1868872" cy="1191543"/>
      </dsp:txXfrm>
    </dsp:sp>
    <dsp:sp modelId="{089AD477-79CF-4846-95EA-F37ACAC3A3CF}">
      <dsp:nvSpPr>
        <dsp:cNvPr id="0" name=""/>
        <dsp:cNvSpPr/>
      </dsp:nvSpPr>
      <dsp:spPr>
        <a:xfrm>
          <a:off x="2846" y="1292128"/>
          <a:ext cx="1939221" cy="12656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4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Advisors / Administration</a:t>
          </a:r>
          <a:endParaRPr lang="en-SG" sz="2000" kern="1200" dirty="0"/>
        </a:p>
      </dsp:txBody>
      <dsp:txXfrm>
        <a:off x="39917" y="1329199"/>
        <a:ext cx="1865079" cy="1191543"/>
      </dsp:txXfrm>
    </dsp:sp>
    <dsp:sp modelId="{835D453A-6905-489F-9257-6DCF32F236FC}">
      <dsp:nvSpPr>
        <dsp:cNvPr id="0" name=""/>
        <dsp:cNvSpPr/>
      </dsp:nvSpPr>
      <dsp:spPr>
        <a:xfrm>
          <a:off x="6628" y="2584245"/>
          <a:ext cx="1931657" cy="26312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5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ITF ADC</a:t>
          </a:r>
          <a:endParaRPr lang="en-SG" sz="2000" kern="1200" dirty="0"/>
        </a:p>
      </dsp:txBody>
      <dsp:txXfrm>
        <a:off x="63204" y="2640821"/>
        <a:ext cx="1818505" cy="25181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BAA0A7-C030-409C-A506-6BC91342C7E5}">
      <dsp:nvSpPr>
        <dsp:cNvPr id="0" name=""/>
        <dsp:cNvSpPr/>
      </dsp:nvSpPr>
      <dsp:spPr>
        <a:xfrm>
          <a:off x="1359" y="1058"/>
          <a:ext cx="8505233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6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shade val="6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ITF</a:t>
          </a:r>
          <a:br>
            <a:rPr lang="en-US" sz="2800" kern="1200" dirty="0"/>
          </a:br>
          <a:r>
            <a:rPr lang="en-US" sz="2800" kern="1200" dirty="0"/>
            <a:t>President Ri Yong Son</a:t>
          </a:r>
          <a:endParaRPr lang="en-SG" sz="2800" kern="1200" dirty="0"/>
        </a:p>
      </dsp:txBody>
      <dsp:txXfrm>
        <a:off x="35534" y="35233"/>
        <a:ext cx="8436883" cy="1098469"/>
      </dsp:txXfrm>
    </dsp:sp>
    <dsp:sp modelId="{D12C10D4-3967-46EE-AE82-A69E122630EF}">
      <dsp:nvSpPr>
        <dsp:cNvPr id="0" name=""/>
        <dsp:cNvSpPr/>
      </dsp:nvSpPr>
      <dsp:spPr>
        <a:xfrm>
          <a:off x="1359" y="1291895"/>
          <a:ext cx="6547766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ITF Vice President</a:t>
          </a:r>
          <a:br>
            <a:rPr lang="en-US" sz="2000" kern="1200" dirty="0"/>
          </a:br>
          <a:r>
            <a:rPr lang="en-US" sz="2000" kern="1200" dirty="0"/>
            <a:t> Grandmaster Leong Wai Meng</a:t>
          </a:r>
          <a:endParaRPr lang="en-SG" sz="2000" kern="1200" dirty="0"/>
        </a:p>
      </dsp:txBody>
      <dsp:txXfrm>
        <a:off x="35534" y="1326070"/>
        <a:ext cx="6479416" cy="1098469"/>
      </dsp:txXfrm>
    </dsp:sp>
    <dsp:sp modelId="{813C2C50-7E2C-448F-B5C8-90C3A7A5727E}">
      <dsp:nvSpPr>
        <dsp:cNvPr id="0" name=""/>
        <dsp:cNvSpPr/>
      </dsp:nvSpPr>
      <dsp:spPr>
        <a:xfrm>
          <a:off x="1359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0C226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rgbClr>
            </a:gs>
            <a:gs pos="78000">
              <a:srgbClr val="90C226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rgb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Chairman</a:t>
          </a:r>
          <a:r>
            <a:rPr lang="en-US" sz="1000" b="1" kern="1200" dirty="0"/>
            <a:t>:</a:t>
          </a:r>
          <a:br>
            <a:rPr lang="en-US" sz="1000" b="1" kern="1200" dirty="0"/>
          </a:br>
          <a:r>
            <a:rPr lang="en-US" sz="1000" b="0" kern="1200" dirty="0" err="1"/>
            <a:t>Mst</a:t>
          </a:r>
          <a:r>
            <a:rPr lang="en-US" sz="1000" b="0" kern="1200" dirty="0"/>
            <a:t>. Derrick Chan</a:t>
          </a:r>
          <a:endParaRPr lang="en-SG" sz="1000" b="0" kern="1200" dirty="0"/>
        </a:p>
      </dsp:txBody>
      <dsp:txXfrm>
        <a:off x="27804" y="2609176"/>
        <a:ext cx="850001" cy="1113929"/>
      </dsp:txXfrm>
    </dsp:sp>
    <dsp:sp modelId="{ACA6997D-5904-4718-96A7-DD03FE474003}">
      <dsp:nvSpPr>
        <dsp:cNvPr id="0" name=""/>
        <dsp:cNvSpPr/>
      </dsp:nvSpPr>
      <dsp:spPr>
        <a:xfrm>
          <a:off x="942171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Vice-Chairman: / TUE I/C:</a:t>
          </a:r>
          <a:r>
            <a:rPr lang="en-US" sz="1000" kern="1200" dirty="0"/>
            <a:t> </a:t>
          </a:r>
          <a:br>
            <a:rPr lang="en-US" sz="1000" kern="1200" dirty="0"/>
          </a:br>
          <a:r>
            <a:rPr lang="en-US" sz="1000" kern="1200" dirty="0"/>
            <a:t>Mr. Shai Shimshoni</a:t>
          </a:r>
          <a:endParaRPr lang="en-SG" sz="1000" kern="1200" dirty="0"/>
        </a:p>
      </dsp:txBody>
      <dsp:txXfrm>
        <a:off x="968616" y="2609176"/>
        <a:ext cx="850001" cy="1113929"/>
      </dsp:txXfrm>
    </dsp:sp>
    <dsp:sp modelId="{1E941C1D-DE58-4BE6-A76F-874D306BEA6E}">
      <dsp:nvSpPr>
        <dsp:cNvPr id="0" name=""/>
        <dsp:cNvSpPr/>
      </dsp:nvSpPr>
      <dsp:spPr>
        <a:xfrm>
          <a:off x="1882984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ITF Lawyer:</a:t>
          </a:r>
          <a:br>
            <a:rPr lang="en-US" sz="1000" kern="1200" dirty="0"/>
          </a:br>
          <a:r>
            <a:rPr lang="en-US" sz="1000" kern="1200" dirty="0" err="1"/>
            <a:t>Mst</a:t>
          </a:r>
          <a:r>
            <a:rPr lang="en-US" sz="1000" kern="1200" dirty="0"/>
            <a:t>. Francis Ting</a:t>
          </a:r>
          <a:endParaRPr lang="en-SG" sz="1000" kern="1200" dirty="0"/>
        </a:p>
      </dsp:txBody>
      <dsp:txXfrm>
        <a:off x="1909429" y="2609176"/>
        <a:ext cx="850001" cy="1113929"/>
      </dsp:txXfrm>
    </dsp:sp>
    <dsp:sp modelId="{08C3823D-45EA-4540-BCBE-87966FC10B2F}">
      <dsp:nvSpPr>
        <dsp:cNvPr id="0" name=""/>
        <dsp:cNvSpPr/>
      </dsp:nvSpPr>
      <dsp:spPr>
        <a:xfrm>
          <a:off x="2823797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Tournament Committee Rep / Education: </a:t>
          </a:r>
          <a:br>
            <a:rPr lang="en-US" sz="1000" b="1" kern="1200" dirty="0"/>
          </a:br>
          <a:r>
            <a:rPr lang="en-US" sz="1000" kern="1200" dirty="0" err="1"/>
            <a:t>Mst</a:t>
          </a:r>
          <a:r>
            <a:rPr lang="en-US" sz="1000" kern="1200" dirty="0"/>
            <a:t>. Frank Diaz</a:t>
          </a:r>
          <a:endParaRPr lang="en-SG" sz="1000" kern="1200" dirty="0"/>
        </a:p>
      </dsp:txBody>
      <dsp:txXfrm>
        <a:off x="2850242" y="2609176"/>
        <a:ext cx="850001" cy="1113929"/>
      </dsp:txXfrm>
    </dsp:sp>
    <dsp:sp modelId="{CC04F1AA-DBFE-4C86-83C4-58545602A65D}">
      <dsp:nvSpPr>
        <dsp:cNvPr id="0" name=""/>
        <dsp:cNvSpPr/>
      </dsp:nvSpPr>
      <dsp:spPr>
        <a:xfrm>
          <a:off x="3764609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Testing I/C:</a:t>
          </a:r>
          <a:br>
            <a:rPr lang="en-US" sz="1000" kern="1200" dirty="0"/>
          </a:br>
          <a:r>
            <a:rPr lang="en-US" sz="1000" kern="1200" dirty="0"/>
            <a:t>Mr. Blake </a:t>
          </a:r>
          <a:r>
            <a:rPr lang="en-US" sz="1000" kern="1200" dirty="0" err="1"/>
            <a:t>Basell</a:t>
          </a:r>
          <a:endParaRPr lang="en-SG" sz="1000" kern="1200" dirty="0"/>
        </a:p>
      </dsp:txBody>
      <dsp:txXfrm>
        <a:off x="3791054" y="2609176"/>
        <a:ext cx="850001" cy="1113929"/>
      </dsp:txXfrm>
    </dsp:sp>
    <dsp:sp modelId="{7288A7EA-5BC1-41F7-8B2F-A5940A88AC27}">
      <dsp:nvSpPr>
        <dsp:cNvPr id="0" name=""/>
        <dsp:cNvSpPr/>
      </dsp:nvSpPr>
      <dsp:spPr>
        <a:xfrm>
          <a:off x="4705422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Data Protection: </a:t>
          </a:r>
          <a:br>
            <a:rPr lang="en-US" sz="1000" kern="1200" dirty="0"/>
          </a:br>
          <a:r>
            <a:rPr lang="en-US" sz="1000" kern="1200" dirty="0"/>
            <a:t>Mr. Anton </a:t>
          </a:r>
          <a:r>
            <a:rPr lang="en-US" sz="1000" kern="1200" dirty="0" err="1"/>
            <a:t>Archipov</a:t>
          </a:r>
          <a:endParaRPr lang="en-SG" sz="1000" kern="1200" dirty="0"/>
        </a:p>
      </dsp:txBody>
      <dsp:txXfrm>
        <a:off x="4731867" y="2609176"/>
        <a:ext cx="850001" cy="1113929"/>
      </dsp:txXfrm>
    </dsp:sp>
    <dsp:sp modelId="{57471CFD-85F5-4DFB-8EAA-ECA270C2B8B8}">
      <dsp:nvSpPr>
        <dsp:cNvPr id="0" name=""/>
        <dsp:cNvSpPr/>
      </dsp:nvSpPr>
      <dsp:spPr>
        <a:xfrm>
          <a:off x="5646234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AD Liaison Officers:</a:t>
          </a:r>
          <a:endParaRPr lang="en-SG" sz="1000" b="1" kern="1200" dirty="0"/>
        </a:p>
      </dsp:txBody>
      <dsp:txXfrm>
        <a:off x="5672679" y="2609176"/>
        <a:ext cx="850001" cy="1113929"/>
      </dsp:txXfrm>
    </dsp:sp>
    <dsp:sp modelId="{4B0DDE57-6F7B-4B85-A382-2AD96C7EC713}">
      <dsp:nvSpPr>
        <dsp:cNvPr id="0" name=""/>
        <dsp:cNvSpPr/>
      </dsp:nvSpPr>
      <dsp:spPr>
        <a:xfrm>
          <a:off x="5646234" y="3873567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0C226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rgbClr>
            </a:gs>
            <a:gs pos="78000">
              <a:srgbClr val="90C226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rgb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ITF China: 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Ms. Zhang Shan</a:t>
          </a:r>
          <a:endParaRPr lang="en-SG" sz="1000" kern="1200" dirty="0">
            <a:solidFill>
              <a:prstClr val="white"/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5672679" y="3900012"/>
        <a:ext cx="850001" cy="1113929"/>
      </dsp:txXfrm>
    </dsp:sp>
    <dsp:sp modelId="{3EE5400D-3E12-45C4-B620-2E2BE6BF7385}">
      <dsp:nvSpPr>
        <dsp:cNvPr id="0" name=""/>
        <dsp:cNvSpPr/>
      </dsp:nvSpPr>
      <dsp:spPr>
        <a:xfrm>
          <a:off x="6624968" y="1291895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Mr. </a:t>
          </a:r>
          <a:r>
            <a:rPr lang="en-US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Gobinathan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 Nair / Ms. </a:t>
          </a:r>
          <a:r>
            <a:rPr lang="en-US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Nazeema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 </a:t>
          </a:r>
          <a:r>
            <a:rPr lang="en-US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Kassim</a:t>
          </a:r>
          <a:endParaRPr lang="en-SG" sz="1000" kern="1200" dirty="0">
            <a:solidFill>
              <a:prstClr val="white"/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6651413" y="1318340"/>
        <a:ext cx="850001" cy="1113929"/>
      </dsp:txXfrm>
    </dsp:sp>
    <dsp:sp modelId="{21E1D560-544D-422E-A03C-7EED6B43691B}">
      <dsp:nvSpPr>
        <dsp:cNvPr id="0" name=""/>
        <dsp:cNvSpPr/>
      </dsp:nvSpPr>
      <dsp:spPr>
        <a:xfrm>
          <a:off x="7603702" y="1291895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ITF AD Secretariat: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Ms </a:t>
          </a:r>
          <a:r>
            <a:rPr lang="en-AU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IIlona</a:t>
          </a:r>
          <a:r>
            <a:rPr lang="en-AU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 </a:t>
          </a:r>
          <a:r>
            <a:rPr lang="en-AU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Uzlova</a:t>
          </a:r>
          <a:endParaRPr lang="en-SG" sz="1000" kern="1200" dirty="0">
            <a:solidFill>
              <a:prstClr val="white"/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7630147" y="1318340"/>
        <a:ext cx="850001" cy="1113929"/>
      </dsp:txXfrm>
    </dsp:sp>
    <dsp:sp modelId="{AB4C3EB3-005C-4867-B761-68E5667D510D}">
      <dsp:nvSpPr>
        <dsp:cNvPr id="0" name=""/>
        <dsp:cNvSpPr/>
      </dsp:nvSpPr>
      <dsp:spPr>
        <a:xfrm>
          <a:off x="7603702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Personnel  ITF HQ:</a:t>
          </a:r>
          <a:r>
            <a:rPr lang="en-US" sz="1000" kern="1200" dirty="0"/>
            <a:t>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/>
            <a:t>Mst</a:t>
          </a:r>
          <a:r>
            <a:rPr lang="en-US" sz="1000" kern="1200" dirty="0"/>
            <a:t>. Kim </a:t>
          </a:r>
          <a:r>
            <a:rPr lang="en-US" sz="1000" kern="1200" dirty="0" err="1"/>
            <a:t>Hyong</a:t>
          </a:r>
          <a:r>
            <a:rPr lang="en-US" sz="1000" kern="1200" dirty="0"/>
            <a:t> </a:t>
          </a:r>
          <a:r>
            <a:rPr lang="en-US" sz="1000" kern="1200" dirty="0" err="1"/>
            <a:t>Rak</a:t>
          </a:r>
          <a:endParaRPr lang="en-SG" sz="1000" kern="1200" dirty="0"/>
        </a:p>
      </dsp:txBody>
      <dsp:txXfrm>
        <a:off x="7630147" y="2609176"/>
        <a:ext cx="850001" cy="1113929"/>
      </dsp:txXfrm>
    </dsp:sp>
    <dsp:sp modelId="{911A950E-831A-4C86-872B-46E4A6A51B59}">
      <dsp:nvSpPr>
        <dsp:cNvPr id="0" name=""/>
        <dsp:cNvSpPr/>
      </dsp:nvSpPr>
      <dsp:spPr>
        <a:xfrm>
          <a:off x="6583742" y="3874626"/>
          <a:ext cx="908904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0C226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rgbClr>
            </a:gs>
            <a:gs pos="78000">
              <a:srgbClr val="90C226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rgb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marR="0" lvl="0" indent="0" algn="ctr" defTabSz="4445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000" b="1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ITF Greece:</a:t>
          </a:r>
          <a:endParaRPr lang="en-US" sz="1000" b="1" kern="1200" dirty="0"/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b="1" kern="1200" dirty="0"/>
            <a:t> 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Dr </a:t>
          </a:r>
          <a:r>
            <a:rPr lang="en-AU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Tatiana </a:t>
          </a:r>
          <a:r>
            <a:rPr lang="en-AU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Naoumidi</a:t>
          </a:r>
          <a:endParaRPr lang="en-SG" sz="1000" kern="1200" dirty="0">
            <a:solidFill>
              <a:prstClr val="white"/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6610363" y="3901247"/>
        <a:ext cx="855662" cy="11135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55E510-959D-48D7-96FD-6FF6C6EC19B3}">
      <dsp:nvSpPr>
        <dsp:cNvPr id="0" name=""/>
        <dsp:cNvSpPr/>
      </dsp:nvSpPr>
      <dsp:spPr>
        <a:xfrm>
          <a:off x="949" y="11"/>
          <a:ext cx="1943014" cy="12656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2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International Federation</a:t>
          </a:r>
          <a:endParaRPr lang="en-SG" sz="2200" kern="1200" dirty="0"/>
        </a:p>
      </dsp:txBody>
      <dsp:txXfrm>
        <a:off x="38020" y="37082"/>
        <a:ext cx="1868872" cy="1191543"/>
      </dsp:txXfrm>
    </dsp:sp>
    <dsp:sp modelId="{089AD477-79CF-4846-95EA-F37ACAC3A3CF}">
      <dsp:nvSpPr>
        <dsp:cNvPr id="0" name=""/>
        <dsp:cNvSpPr/>
      </dsp:nvSpPr>
      <dsp:spPr>
        <a:xfrm>
          <a:off x="2846" y="1292128"/>
          <a:ext cx="1939221" cy="12656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4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Advisors / Administration</a:t>
          </a:r>
          <a:endParaRPr lang="en-SG" sz="2000" kern="1200" dirty="0"/>
        </a:p>
      </dsp:txBody>
      <dsp:txXfrm>
        <a:off x="39917" y="1329199"/>
        <a:ext cx="1865079" cy="1191543"/>
      </dsp:txXfrm>
    </dsp:sp>
    <dsp:sp modelId="{835D453A-6905-489F-9257-6DCF32F236FC}">
      <dsp:nvSpPr>
        <dsp:cNvPr id="0" name=""/>
        <dsp:cNvSpPr/>
      </dsp:nvSpPr>
      <dsp:spPr>
        <a:xfrm>
          <a:off x="6628" y="2584245"/>
          <a:ext cx="1931657" cy="26312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5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ITF ADC</a:t>
          </a:r>
          <a:endParaRPr lang="en-SG" sz="2000" kern="1200" dirty="0"/>
        </a:p>
      </dsp:txBody>
      <dsp:txXfrm>
        <a:off x="63204" y="2640821"/>
        <a:ext cx="1818505" cy="25181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BAA0A7-C030-409C-A506-6BC91342C7E5}">
      <dsp:nvSpPr>
        <dsp:cNvPr id="0" name=""/>
        <dsp:cNvSpPr/>
      </dsp:nvSpPr>
      <dsp:spPr>
        <a:xfrm>
          <a:off x="1359" y="1058"/>
          <a:ext cx="8505233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6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shade val="6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ITF</a:t>
          </a:r>
          <a:br>
            <a:rPr lang="en-US" sz="2800" kern="1200" dirty="0"/>
          </a:br>
          <a:r>
            <a:rPr lang="en-US" sz="2800" kern="1200" dirty="0"/>
            <a:t>President Ri Yong Son</a:t>
          </a:r>
          <a:endParaRPr lang="en-SG" sz="2800" kern="1200" dirty="0"/>
        </a:p>
      </dsp:txBody>
      <dsp:txXfrm>
        <a:off x="35534" y="35233"/>
        <a:ext cx="8436883" cy="1098469"/>
      </dsp:txXfrm>
    </dsp:sp>
    <dsp:sp modelId="{D12C10D4-3967-46EE-AE82-A69E122630EF}">
      <dsp:nvSpPr>
        <dsp:cNvPr id="0" name=""/>
        <dsp:cNvSpPr/>
      </dsp:nvSpPr>
      <dsp:spPr>
        <a:xfrm>
          <a:off x="1359" y="1291895"/>
          <a:ext cx="6547766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ITF Vice President</a:t>
          </a:r>
          <a:br>
            <a:rPr lang="en-US" sz="2000" kern="1200" dirty="0"/>
          </a:br>
          <a:r>
            <a:rPr lang="en-US" sz="2000" kern="1200" dirty="0"/>
            <a:t> Grandmaster Leong Wai Meng</a:t>
          </a:r>
          <a:endParaRPr lang="en-SG" sz="2000" kern="1200" dirty="0"/>
        </a:p>
      </dsp:txBody>
      <dsp:txXfrm>
        <a:off x="35534" y="1326070"/>
        <a:ext cx="6479416" cy="1098469"/>
      </dsp:txXfrm>
    </dsp:sp>
    <dsp:sp modelId="{813C2C50-7E2C-448F-B5C8-90C3A7A5727E}">
      <dsp:nvSpPr>
        <dsp:cNvPr id="0" name=""/>
        <dsp:cNvSpPr/>
      </dsp:nvSpPr>
      <dsp:spPr>
        <a:xfrm>
          <a:off x="1359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Chairman:</a:t>
          </a:r>
          <a:br>
            <a:rPr lang="en-US" sz="1000" b="1" kern="1200" dirty="0"/>
          </a:br>
          <a:r>
            <a:rPr lang="en-US" sz="1000" b="0" kern="1200" dirty="0" err="1"/>
            <a:t>Mst</a:t>
          </a:r>
          <a:r>
            <a:rPr lang="en-US" sz="1000" b="0" kern="1200" dirty="0"/>
            <a:t>. Derrick Chan</a:t>
          </a:r>
          <a:endParaRPr lang="en-SG" sz="1000" b="0" kern="1200" dirty="0"/>
        </a:p>
      </dsp:txBody>
      <dsp:txXfrm>
        <a:off x="27804" y="2609176"/>
        <a:ext cx="850001" cy="1113929"/>
      </dsp:txXfrm>
    </dsp:sp>
    <dsp:sp modelId="{ACA6997D-5904-4718-96A7-DD03FE474003}">
      <dsp:nvSpPr>
        <dsp:cNvPr id="0" name=""/>
        <dsp:cNvSpPr/>
      </dsp:nvSpPr>
      <dsp:spPr>
        <a:xfrm>
          <a:off x="942171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Vice-Chairman: TUE I/C</a:t>
          </a:r>
          <a:r>
            <a:rPr lang="en-US" sz="1000" kern="1200" dirty="0"/>
            <a:t> </a:t>
          </a:r>
          <a:br>
            <a:rPr lang="en-US" sz="1000" kern="1200" dirty="0"/>
          </a:br>
          <a:r>
            <a:rPr lang="en-US" sz="1000" kern="1200" dirty="0"/>
            <a:t>Mr. Shai Shimshoni</a:t>
          </a:r>
          <a:endParaRPr lang="en-SG" sz="1000" kern="1200" dirty="0"/>
        </a:p>
      </dsp:txBody>
      <dsp:txXfrm>
        <a:off x="968616" y="2609176"/>
        <a:ext cx="850001" cy="1113929"/>
      </dsp:txXfrm>
    </dsp:sp>
    <dsp:sp modelId="{1E941C1D-DE58-4BE6-A76F-874D306BEA6E}">
      <dsp:nvSpPr>
        <dsp:cNvPr id="0" name=""/>
        <dsp:cNvSpPr/>
      </dsp:nvSpPr>
      <dsp:spPr>
        <a:xfrm>
          <a:off x="1882984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ITF Lawyer:</a:t>
          </a:r>
          <a:br>
            <a:rPr lang="en-US" sz="1000" kern="1200" dirty="0"/>
          </a:br>
          <a:r>
            <a:rPr lang="en-US" sz="1000" kern="1200" dirty="0" err="1"/>
            <a:t>Mst</a:t>
          </a:r>
          <a:r>
            <a:rPr lang="en-US" sz="1000" kern="1200" dirty="0"/>
            <a:t>. Francis Ting</a:t>
          </a:r>
          <a:endParaRPr lang="en-SG" sz="1000" kern="1200" dirty="0"/>
        </a:p>
      </dsp:txBody>
      <dsp:txXfrm>
        <a:off x="1909429" y="2609176"/>
        <a:ext cx="850001" cy="1113929"/>
      </dsp:txXfrm>
    </dsp:sp>
    <dsp:sp modelId="{08C3823D-45EA-4540-BCBE-87966FC10B2F}">
      <dsp:nvSpPr>
        <dsp:cNvPr id="0" name=""/>
        <dsp:cNvSpPr/>
      </dsp:nvSpPr>
      <dsp:spPr>
        <a:xfrm>
          <a:off x="2823797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Tournament Committee Rep / Education:</a:t>
          </a:r>
          <a:br>
            <a:rPr lang="en-US" sz="1000" b="1" kern="1200" dirty="0"/>
          </a:br>
          <a:r>
            <a:rPr lang="en-US" sz="1000" kern="1200" dirty="0" err="1"/>
            <a:t>Mst</a:t>
          </a:r>
          <a:r>
            <a:rPr lang="en-US" sz="1000" kern="1200" dirty="0"/>
            <a:t>. Frank Diaz</a:t>
          </a:r>
          <a:endParaRPr lang="en-SG" sz="1000" kern="1200" dirty="0"/>
        </a:p>
      </dsp:txBody>
      <dsp:txXfrm>
        <a:off x="2850242" y="2609176"/>
        <a:ext cx="850001" cy="1113929"/>
      </dsp:txXfrm>
    </dsp:sp>
    <dsp:sp modelId="{CC04F1AA-DBFE-4C86-83C4-58545602A65D}">
      <dsp:nvSpPr>
        <dsp:cNvPr id="0" name=""/>
        <dsp:cNvSpPr/>
      </dsp:nvSpPr>
      <dsp:spPr>
        <a:xfrm>
          <a:off x="3764609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Testing I/C:</a:t>
          </a:r>
          <a:br>
            <a:rPr lang="en-US" sz="1000" kern="1200" dirty="0"/>
          </a:br>
          <a:r>
            <a:rPr lang="en-US" sz="1000" kern="1200" dirty="0"/>
            <a:t>Mr. Blake </a:t>
          </a:r>
          <a:r>
            <a:rPr lang="en-US" sz="1000" kern="1200" dirty="0" err="1"/>
            <a:t>Basell</a:t>
          </a:r>
          <a:endParaRPr lang="en-SG" sz="1000" kern="1200" dirty="0"/>
        </a:p>
      </dsp:txBody>
      <dsp:txXfrm>
        <a:off x="3791054" y="2609176"/>
        <a:ext cx="850001" cy="1113929"/>
      </dsp:txXfrm>
    </dsp:sp>
    <dsp:sp modelId="{7288A7EA-5BC1-41F7-8B2F-A5940A88AC27}">
      <dsp:nvSpPr>
        <dsp:cNvPr id="0" name=""/>
        <dsp:cNvSpPr/>
      </dsp:nvSpPr>
      <dsp:spPr>
        <a:xfrm>
          <a:off x="4705422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AD Data Protection: </a:t>
          </a:r>
          <a:br>
            <a:rPr lang="en-US" sz="1000" kern="1200" dirty="0"/>
          </a:br>
          <a:r>
            <a:rPr lang="en-US" sz="1000" kern="1200" dirty="0"/>
            <a:t>Mr. Anton </a:t>
          </a:r>
          <a:r>
            <a:rPr lang="en-US" sz="1000" kern="1200" dirty="0" err="1"/>
            <a:t>Archipov</a:t>
          </a:r>
          <a:endParaRPr lang="en-SG" sz="1000" kern="1200" dirty="0"/>
        </a:p>
      </dsp:txBody>
      <dsp:txXfrm>
        <a:off x="4731867" y="2609176"/>
        <a:ext cx="850001" cy="1113929"/>
      </dsp:txXfrm>
    </dsp:sp>
    <dsp:sp modelId="{57471CFD-85F5-4DFB-8EAA-ECA270C2B8B8}">
      <dsp:nvSpPr>
        <dsp:cNvPr id="0" name=""/>
        <dsp:cNvSpPr/>
      </dsp:nvSpPr>
      <dsp:spPr>
        <a:xfrm>
          <a:off x="5646234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AD Liaison Officers</a:t>
          </a:r>
          <a:endParaRPr lang="en-SG" sz="1000" b="1" kern="1200" dirty="0"/>
        </a:p>
      </dsp:txBody>
      <dsp:txXfrm>
        <a:off x="5672679" y="2609176"/>
        <a:ext cx="850001" cy="1113929"/>
      </dsp:txXfrm>
    </dsp:sp>
    <dsp:sp modelId="{4B0DDE57-6F7B-4B85-A382-2AD96C7EC713}">
      <dsp:nvSpPr>
        <dsp:cNvPr id="0" name=""/>
        <dsp:cNvSpPr/>
      </dsp:nvSpPr>
      <dsp:spPr>
        <a:xfrm>
          <a:off x="5646234" y="3873567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0C226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rgbClr>
            </a:gs>
            <a:gs pos="78000">
              <a:srgbClr val="90C226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rgb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ITF China: </a:t>
          </a:r>
          <a:r>
            <a:rPr lang="en-US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Ms. Zhang Shan</a:t>
          </a:r>
          <a:endParaRPr lang="en-SG" sz="1000" kern="1200" dirty="0">
            <a:solidFill>
              <a:prstClr val="white"/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5672679" y="3900012"/>
        <a:ext cx="850001" cy="1113929"/>
      </dsp:txXfrm>
    </dsp:sp>
    <dsp:sp modelId="{3EE5400D-3E12-45C4-B620-2E2BE6BF7385}">
      <dsp:nvSpPr>
        <dsp:cNvPr id="0" name=""/>
        <dsp:cNvSpPr/>
      </dsp:nvSpPr>
      <dsp:spPr>
        <a:xfrm>
          <a:off x="6624968" y="1291895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Mr. Gobinathan Nair / Ms. </a:t>
          </a:r>
          <a:r>
            <a:rPr lang="en-US" sz="1000" kern="1200" dirty="0" err="1"/>
            <a:t>Nazeema</a:t>
          </a:r>
          <a:r>
            <a:rPr lang="en-US" sz="1000" kern="1200" dirty="0"/>
            <a:t> </a:t>
          </a:r>
          <a:r>
            <a:rPr lang="en-US" sz="1000" kern="1200" dirty="0" err="1"/>
            <a:t>Kassim</a:t>
          </a:r>
          <a:endParaRPr lang="en-SG" sz="1000" kern="1200" dirty="0"/>
        </a:p>
      </dsp:txBody>
      <dsp:txXfrm>
        <a:off x="6651413" y="1318340"/>
        <a:ext cx="850001" cy="1113929"/>
      </dsp:txXfrm>
    </dsp:sp>
    <dsp:sp modelId="{21E1D560-544D-422E-A03C-7EED6B43691B}">
      <dsp:nvSpPr>
        <dsp:cNvPr id="0" name=""/>
        <dsp:cNvSpPr/>
      </dsp:nvSpPr>
      <dsp:spPr>
        <a:xfrm>
          <a:off x="7603702" y="1291895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latin typeface="+mn-lt"/>
            </a:rPr>
            <a:t>ITF AD Secretariat: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000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Ms Ilona </a:t>
          </a:r>
          <a:r>
            <a:rPr lang="en-AU" sz="1000" kern="1200" dirty="0" err="1">
              <a:solidFill>
                <a:prstClr val="white"/>
              </a:solidFill>
              <a:latin typeface="+mn-lt"/>
              <a:ea typeface="+mn-ea"/>
              <a:cs typeface="+mn-cs"/>
            </a:rPr>
            <a:t>Uzlova</a:t>
          </a:r>
          <a:endParaRPr lang="en-SG" sz="1000" kern="1200" dirty="0">
            <a:latin typeface="+mn-lt"/>
          </a:endParaRPr>
        </a:p>
      </dsp:txBody>
      <dsp:txXfrm>
        <a:off x="7630147" y="1318340"/>
        <a:ext cx="850001" cy="1113929"/>
      </dsp:txXfrm>
    </dsp:sp>
    <dsp:sp modelId="{AB4C3EB3-005C-4867-B761-68E5667D510D}">
      <dsp:nvSpPr>
        <dsp:cNvPr id="0" name=""/>
        <dsp:cNvSpPr/>
      </dsp:nvSpPr>
      <dsp:spPr>
        <a:xfrm>
          <a:off x="7603702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Personnel ITF HQ: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/>
            <a:t>Mst</a:t>
          </a:r>
          <a:r>
            <a:rPr lang="en-US" sz="1000" kern="1200" dirty="0"/>
            <a:t>. Kim </a:t>
          </a:r>
          <a:r>
            <a:rPr lang="en-US" sz="1000" kern="1200" dirty="0" err="1"/>
            <a:t>Hyong</a:t>
          </a:r>
          <a:r>
            <a:rPr lang="en-US" sz="1000" kern="1200" dirty="0"/>
            <a:t> </a:t>
          </a:r>
          <a:r>
            <a:rPr lang="en-US" sz="1000" kern="1200" dirty="0" err="1"/>
            <a:t>Rak</a:t>
          </a:r>
          <a:endParaRPr lang="en-SG" sz="1000" kern="1200" dirty="0"/>
        </a:p>
      </dsp:txBody>
      <dsp:txXfrm>
        <a:off x="7630147" y="2609176"/>
        <a:ext cx="850001" cy="1113929"/>
      </dsp:txXfrm>
    </dsp:sp>
    <dsp:sp modelId="{F32D510E-31B2-4911-B9FE-89ABF2C4F142}">
      <dsp:nvSpPr>
        <dsp:cNvPr id="0" name=""/>
        <dsp:cNvSpPr/>
      </dsp:nvSpPr>
      <dsp:spPr>
        <a:xfrm>
          <a:off x="6583742" y="3874626"/>
          <a:ext cx="908904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0C226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rgbClr>
            </a:gs>
            <a:gs pos="78000">
              <a:srgbClr val="90C226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rgb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marR="0" lvl="0" indent="0" algn="ctr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US" sz="1000" b="1" kern="1200" dirty="0">
              <a:solidFill>
                <a:prstClr val="white"/>
              </a:solidFill>
              <a:latin typeface="+mj-lt"/>
              <a:ea typeface="+mn-ea"/>
              <a:cs typeface="+mn-cs"/>
            </a:rPr>
            <a:t>ITF Greece:</a:t>
          </a:r>
          <a:endParaRPr lang="en-US" sz="1000" b="1" kern="1200" dirty="0">
            <a:latin typeface="+mj-lt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latin typeface="+mj-lt"/>
            </a:rPr>
            <a:t> </a:t>
          </a:r>
          <a:r>
            <a:rPr lang="en-US" sz="1000" b="0" kern="1200" dirty="0">
              <a:latin typeface="+mj-lt"/>
            </a:rPr>
            <a:t>Dr </a:t>
          </a:r>
          <a:r>
            <a:rPr lang="en-AU" sz="1000" b="0" kern="1200" dirty="0">
              <a:latin typeface="+mj-lt"/>
            </a:rPr>
            <a:t>Tatiana </a:t>
          </a:r>
          <a:r>
            <a:rPr lang="en-AU" sz="1000" b="0" kern="1200" dirty="0" err="1">
              <a:latin typeface="+mj-lt"/>
            </a:rPr>
            <a:t>Naoumidi</a:t>
          </a:r>
          <a:endParaRPr lang="en-SG" sz="1000" b="0" kern="1200" dirty="0">
            <a:latin typeface="+mj-lt"/>
          </a:endParaRPr>
        </a:p>
      </dsp:txBody>
      <dsp:txXfrm>
        <a:off x="6610363" y="3901247"/>
        <a:ext cx="855662" cy="111357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55E510-959D-48D7-96FD-6FF6C6EC19B3}">
      <dsp:nvSpPr>
        <dsp:cNvPr id="0" name=""/>
        <dsp:cNvSpPr/>
      </dsp:nvSpPr>
      <dsp:spPr>
        <a:xfrm>
          <a:off x="949" y="11"/>
          <a:ext cx="1943014" cy="12656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2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International Federation</a:t>
          </a:r>
          <a:endParaRPr lang="en-SG" sz="2200" kern="1200" dirty="0"/>
        </a:p>
      </dsp:txBody>
      <dsp:txXfrm>
        <a:off x="38020" y="37082"/>
        <a:ext cx="1868872" cy="1191543"/>
      </dsp:txXfrm>
    </dsp:sp>
    <dsp:sp modelId="{089AD477-79CF-4846-95EA-F37ACAC3A3CF}">
      <dsp:nvSpPr>
        <dsp:cNvPr id="0" name=""/>
        <dsp:cNvSpPr/>
      </dsp:nvSpPr>
      <dsp:spPr>
        <a:xfrm>
          <a:off x="2846" y="1292128"/>
          <a:ext cx="1939221" cy="12656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4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Advisors / Administration</a:t>
          </a:r>
          <a:endParaRPr lang="en-SG" sz="2000" kern="1200" dirty="0"/>
        </a:p>
      </dsp:txBody>
      <dsp:txXfrm>
        <a:off x="39917" y="1329199"/>
        <a:ext cx="1865079" cy="1191543"/>
      </dsp:txXfrm>
    </dsp:sp>
    <dsp:sp modelId="{835D453A-6905-489F-9257-6DCF32F236FC}">
      <dsp:nvSpPr>
        <dsp:cNvPr id="0" name=""/>
        <dsp:cNvSpPr/>
      </dsp:nvSpPr>
      <dsp:spPr>
        <a:xfrm>
          <a:off x="6628" y="2584245"/>
          <a:ext cx="1931657" cy="26312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5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ITF ADC</a:t>
          </a:r>
          <a:endParaRPr lang="en-SG" sz="2000" kern="1200" dirty="0"/>
        </a:p>
      </dsp:txBody>
      <dsp:txXfrm>
        <a:off x="63204" y="2640821"/>
        <a:ext cx="1818505" cy="251813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BAA0A7-C030-409C-A506-6BC91342C7E5}">
      <dsp:nvSpPr>
        <dsp:cNvPr id="0" name=""/>
        <dsp:cNvSpPr/>
      </dsp:nvSpPr>
      <dsp:spPr>
        <a:xfrm>
          <a:off x="1359" y="1058"/>
          <a:ext cx="8505233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6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shade val="6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ITF</a:t>
          </a:r>
          <a:br>
            <a:rPr lang="en-US" sz="2800" kern="1200" dirty="0"/>
          </a:br>
          <a:r>
            <a:rPr lang="en-US" sz="2800" kern="1200" dirty="0"/>
            <a:t>President Ri Yong Son</a:t>
          </a:r>
          <a:endParaRPr lang="en-SG" sz="2800" kern="1200" dirty="0"/>
        </a:p>
      </dsp:txBody>
      <dsp:txXfrm>
        <a:off x="35534" y="35233"/>
        <a:ext cx="8436883" cy="1098469"/>
      </dsp:txXfrm>
    </dsp:sp>
    <dsp:sp modelId="{D12C10D4-3967-46EE-AE82-A69E122630EF}">
      <dsp:nvSpPr>
        <dsp:cNvPr id="0" name=""/>
        <dsp:cNvSpPr/>
      </dsp:nvSpPr>
      <dsp:spPr>
        <a:xfrm>
          <a:off x="1359" y="1291895"/>
          <a:ext cx="6547766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ITF Vice President</a:t>
          </a:r>
          <a:br>
            <a:rPr lang="en-US" sz="2000" kern="1200" dirty="0"/>
          </a:br>
          <a:r>
            <a:rPr lang="en-US" sz="2000" kern="1200" dirty="0"/>
            <a:t> Grandmaster Leong Wai Meng</a:t>
          </a:r>
          <a:endParaRPr lang="en-SG" sz="2000" kern="1200" dirty="0"/>
        </a:p>
      </dsp:txBody>
      <dsp:txXfrm>
        <a:off x="35534" y="1326070"/>
        <a:ext cx="6479416" cy="1098469"/>
      </dsp:txXfrm>
    </dsp:sp>
    <dsp:sp modelId="{813C2C50-7E2C-448F-B5C8-90C3A7A5727E}">
      <dsp:nvSpPr>
        <dsp:cNvPr id="0" name=""/>
        <dsp:cNvSpPr/>
      </dsp:nvSpPr>
      <dsp:spPr>
        <a:xfrm>
          <a:off x="1359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Chairman:</a:t>
          </a:r>
          <a:br>
            <a:rPr lang="en-US" sz="1000" b="1" kern="1200" dirty="0"/>
          </a:br>
          <a:r>
            <a:rPr lang="en-US" sz="1000" b="0" kern="1200" dirty="0" err="1"/>
            <a:t>Mst</a:t>
          </a:r>
          <a:r>
            <a:rPr lang="en-US" sz="1000" b="0" kern="1200" dirty="0"/>
            <a:t>. Derrick Chan</a:t>
          </a:r>
          <a:endParaRPr lang="en-SG" sz="1000" b="0" kern="1200" dirty="0"/>
        </a:p>
      </dsp:txBody>
      <dsp:txXfrm>
        <a:off x="27804" y="2609176"/>
        <a:ext cx="850001" cy="1113929"/>
      </dsp:txXfrm>
    </dsp:sp>
    <dsp:sp modelId="{ACA6997D-5904-4718-96A7-DD03FE474003}">
      <dsp:nvSpPr>
        <dsp:cNvPr id="0" name=""/>
        <dsp:cNvSpPr/>
      </dsp:nvSpPr>
      <dsp:spPr>
        <a:xfrm>
          <a:off x="942171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Vice-Chairman / TUE I/C:</a:t>
          </a:r>
          <a:r>
            <a:rPr lang="en-US" sz="1000" kern="1200" dirty="0"/>
            <a:t> </a:t>
          </a:r>
          <a:br>
            <a:rPr lang="en-US" sz="1000" kern="1200" dirty="0"/>
          </a:br>
          <a:r>
            <a:rPr lang="en-US" sz="1000" kern="1200" dirty="0"/>
            <a:t>Mr. Shai Shimshoni</a:t>
          </a:r>
          <a:endParaRPr lang="en-SG" sz="1000" kern="1200" dirty="0"/>
        </a:p>
      </dsp:txBody>
      <dsp:txXfrm>
        <a:off x="968616" y="2609176"/>
        <a:ext cx="850001" cy="1113929"/>
      </dsp:txXfrm>
    </dsp:sp>
    <dsp:sp modelId="{1E941C1D-DE58-4BE6-A76F-874D306BEA6E}">
      <dsp:nvSpPr>
        <dsp:cNvPr id="0" name=""/>
        <dsp:cNvSpPr/>
      </dsp:nvSpPr>
      <dsp:spPr>
        <a:xfrm>
          <a:off x="1882984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ITF Lawyer:</a:t>
          </a:r>
          <a:br>
            <a:rPr lang="en-US" sz="1000" kern="1200" dirty="0"/>
          </a:br>
          <a:r>
            <a:rPr lang="en-US" sz="1000" kern="1200" dirty="0" err="1"/>
            <a:t>Mst</a:t>
          </a:r>
          <a:r>
            <a:rPr lang="en-US" sz="1000" kern="1200" dirty="0"/>
            <a:t>. Francis Ting</a:t>
          </a:r>
          <a:endParaRPr lang="en-SG" sz="1000" kern="1200" dirty="0"/>
        </a:p>
      </dsp:txBody>
      <dsp:txXfrm>
        <a:off x="1909429" y="2609176"/>
        <a:ext cx="850001" cy="1113929"/>
      </dsp:txXfrm>
    </dsp:sp>
    <dsp:sp modelId="{08C3823D-45EA-4540-BCBE-87966FC10B2F}">
      <dsp:nvSpPr>
        <dsp:cNvPr id="0" name=""/>
        <dsp:cNvSpPr/>
      </dsp:nvSpPr>
      <dsp:spPr>
        <a:xfrm>
          <a:off x="2823797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000" b="1" kern="1200" dirty="0"/>
            <a:t>Tournament Committee Rep / Education: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000" b="0" kern="1200" dirty="0" err="1"/>
            <a:t>Mst</a:t>
          </a:r>
          <a:r>
            <a:rPr lang="en-AU" sz="1000" b="0" kern="1200" dirty="0"/>
            <a:t>. Frank Diaz</a:t>
          </a:r>
        </a:p>
      </dsp:txBody>
      <dsp:txXfrm>
        <a:off x="2850242" y="2609176"/>
        <a:ext cx="850001" cy="1113929"/>
      </dsp:txXfrm>
    </dsp:sp>
    <dsp:sp modelId="{CC04F1AA-DBFE-4C86-83C4-58545602A65D}">
      <dsp:nvSpPr>
        <dsp:cNvPr id="0" name=""/>
        <dsp:cNvSpPr/>
      </dsp:nvSpPr>
      <dsp:spPr>
        <a:xfrm>
          <a:off x="3764609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AD Testing I/C:</a:t>
          </a:r>
          <a:br>
            <a:rPr lang="en-US" sz="1000" kern="1200" dirty="0"/>
          </a:br>
          <a:r>
            <a:rPr lang="en-US" sz="1000" kern="1200" dirty="0"/>
            <a:t>Mr. Blake </a:t>
          </a:r>
          <a:r>
            <a:rPr lang="en-US" sz="1000" kern="1200" dirty="0" err="1"/>
            <a:t>Basell</a:t>
          </a:r>
          <a:endParaRPr lang="en-SG" sz="1000" kern="1200" dirty="0"/>
        </a:p>
      </dsp:txBody>
      <dsp:txXfrm>
        <a:off x="3791054" y="2609176"/>
        <a:ext cx="850001" cy="1113929"/>
      </dsp:txXfrm>
    </dsp:sp>
    <dsp:sp modelId="{7288A7EA-5BC1-41F7-8B2F-A5940A88AC27}">
      <dsp:nvSpPr>
        <dsp:cNvPr id="0" name=""/>
        <dsp:cNvSpPr/>
      </dsp:nvSpPr>
      <dsp:spPr>
        <a:xfrm>
          <a:off x="4705422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AD Data Protection: </a:t>
          </a:r>
          <a:br>
            <a:rPr lang="en-US" sz="1000" kern="1200" dirty="0"/>
          </a:br>
          <a:r>
            <a:rPr lang="en-US" sz="1000" kern="1200" dirty="0"/>
            <a:t>Mr. Anton </a:t>
          </a:r>
          <a:r>
            <a:rPr lang="en-US" sz="1000" kern="1200" dirty="0" err="1"/>
            <a:t>Archipov</a:t>
          </a:r>
          <a:endParaRPr lang="en-SG" sz="1000" kern="1200" dirty="0"/>
        </a:p>
      </dsp:txBody>
      <dsp:txXfrm>
        <a:off x="4731867" y="2609176"/>
        <a:ext cx="850001" cy="1113929"/>
      </dsp:txXfrm>
    </dsp:sp>
    <dsp:sp modelId="{57471CFD-85F5-4DFB-8EAA-ECA270C2B8B8}">
      <dsp:nvSpPr>
        <dsp:cNvPr id="0" name=""/>
        <dsp:cNvSpPr/>
      </dsp:nvSpPr>
      <dsp:spPr>
        <a:xfrm>
          <a:off x="5646234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AD Liaison Officers</a:t>
          </a:r>
          <a:endParaRPr lang="en-SG" sz="1000" b="1" kern="1200" dirty="0"/>
        </a:p>
      </dsp:txBody>
      <dsp:txXfrm>
        <a:off x="5672679" y="2609176"/>
        <a:ext cx="850001" cy="1113929"/>
      </dsp:txXfrm>
    </dsp:sp>
    <dsp:sp modelId="{4B0DDE57-6F7B-4B85-A382-2AD96C7EC713}">
      <dsp:nvSpPr>
        <dsp:cNvPr id="0" name=""/>
        <dsp:cNvSpPr/>
      </dsp:nvSpPr>
      <dsp:spPr>
        <a:xfrm>
          <a:off x="5646234" y="3873567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0C226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rgbClr>
            </a:gs>
            <a:gs pos="78000">
              <a:srgbClr val="90C226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rgb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ITF China: </a:t>
          </a:r>
          <a:r>
            <a:rPr lang="en-US" sz="1000" b="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Ms. Zhang Shan</a:t>
          </a:r>
          <a:endParaRPr lang="en-SG" sz="1000" b="0" kern="1200" dirty="0">
            <a:solidFill>
              <a:prstClr val="white"/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5672679" y="3900012"/>
        <a:ext cx="850001" cy="1113929"/>
      </dsp:txXfrm>
    </dsp:sp>
    <dsp:sp modelId="{3EE5400D-3E12-45C4-B620-2E2BE6BF7385}">
      <dsp:nvSpPr>
        <dsp:cNvPr id="0" name=""/>
        <dsp:cNvSpPr/>
      </dsp:nvSpPr>
      <dsp:spPr>
        <a:xfrm>
          <a:off x="6624968" y="1291895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Mr. Gobinathan Nair / Ms. </a:t>
          </a:r>
          <a:r>
            <a:rPr lang="en-US" sz="1000" kern="1200" dirty="0" err="1"/>
            <a:t>Nazeema</a:t>
          </a:r>
          <a:r>
            <a:rPr lang="en-US" sz="1000" kern="1200" dirty="0"/>
            <a:t> </a:t>
          </a:r>
          <a:r>
            <a:rPr lang="en-US" sz="1000" kern="1200" dirty="0" err="1"/>
            <a:t>Kassim</a:t>
          </a:r>
          <a:endParaRPr lang="en-SG" sz="1000" kern="1200" dirty="0"/>
        </a:p>
      </dsp:txBody>
      <dsp:txXfrm>
        <a:off x="6651413" y="1318340"/>
        <a:ext cx="850001" cy="1113929"/>
      </dsp:txXfrm>
    </dsp:sp>
    <dsp:sp modelId="{21E1D560-544D-422E-A03C-7EED6B43691B}">
      <dsp:nvSpPr>
        <dsp:cNvPr id="0" name=""/>
        <dsp:cNvSpPr/>
      </dsp:nvSpPr>
      <dsp:spPr>
        <a:xfrm>
          <a:off x="7603702" y="1291895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ITF AD Secretariat: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0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Ms Ilona </a:t>
          </a:r>
          <a:r>
            <a:rPr lang="en-AU" sz="1000" kern="1200" dirty="0" err="1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Uzlova</a:t>
          </a:r>
          <a:endParaRPr lang="en-SG" sz="1000" kern="1200" dirty="0"/>
        </a:p>
      </dsp:txBody>
      <dsp:txXfrm>
        <a:off x="7630147" y="1318340"/>
        <a:ext cx="850001" cy="1113929"/>
      </dsp:txXfrm>
    </dsp:sp>
    <dsp:sp modelId="{AB4C3EB3-005C-4867-B761-68E5667D510D}">
      <dsp:nvSpPr>
        <dsp:cNvPr id="0" name=""/>
        <dsp:cNvSpPr/>
      </dsp:nvSpPr>
      <dsp:spPr>
        <a:xfrm>
          <a:off x="7603702" y="2582731"/>
          <a:ext cx="902891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Personnel ITF HQ: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/>
            <a:t>Mst</a:t>
          </a:r>
          <a:r>
            <a:rPr lang="en-US" sz="1000" kern="1200" dirty="0"/>
            <a:t>. Kim </a:t>
          </a:r>
          <a:r>
            <a:rPr lang="en-US" sz="1000" kern="1200" dirty="0" err="1"/>
            <a:t>Hyong</a:t>
          </a:r>
          <a:r>
            <a:rPr lang="en-US" sz="1000" kern="1200" dirty="0"/>
            <a:t> </a:t>
          </a:r>
          <a:r>
            <a:rPr lang="en-US" sz="1000" kern="1200" dirty="0" err="1"/>
            <a:t>Rak</a:t>
          </a:r>
          <a:endParaRPr lang="en-SG" sz="1000" kern="1200" dirty="0"/>
        </a:p>
      </dsp:txBody>
      <dsp:txXfrm>
        <a:off x="7630147" y="2609176"/>
        <a:ext cx="850001" cy="1113929"/>
      </dsp:txXfrm>
    </dsp:sp>
    <dsp:sp modelId="{3911996A-5FFC-4D87-A4E3-52E5E57F8A99}">
      <dsp:nvSpPr>
        <dsp:cNvPr id="0" name=""/>
        <dsp:cNvSpPr/>
      </dsp:nvSpPr>
      <dsp:spPr>
        <a:xfrm>
          <a:off x="6583742" y="3874626"/>
          <a:ext cx="908904" cy="1166819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90C226">
                <a:tint val="99000"/>
                <a:hueOff val="0"/>
                <a:satOff val="0"/>
                <a:lumOff val="0"/>
                <a:alphaOff val="0"/>
                <a:tint val="96000"/>
                <a:lumMod val="100000"/>
              </a:srgbClr>
            </a:gs>
            <a:gs pos="78000">
              <a:srgbClr val="90C226">
                <a:tint val="99000"/>
                <a:hueOff val="0"/>
                <a:satOff val="0"/>
                <a:lumOff val="0"/>
                <a:alphaOff val="0"/>
                <a:shade val="94000"/>
                <a:lumMod val="94000"/>
              </a:srgb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marR="0" lvl="0" indent="0" algn="ctr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US" sz="1000" b="1" kern="1200" dirty="0">
              <a:solidFill>
                <a:prstClr val="white"/>
              </a:solidFill>
              <a:latin typeface="+mn-lt"/>
              <a:ea typeface="+mn-ea"/>
              <a:cs typeface="+mn-cs"/>
            </a:rPr>
            <a:t>ITF Greece:</a:t>
          </a:r>
          <a:endParaRPr lang="en-US" sz="1000" b="1" kern="1200" dirty="0">
            <a:latin typeface="+mn-lt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latin typeface="+mn-lt"/>
            </a:rPr>
            <a:t> </a:t>
          </a:r>
          <a:r>
            <a:rPr lang="en-US" sz="1000" b="0" kern="1200" dirty="0">
              <a:latin typeface="+mn-lt"/>
            </a:rPr>
            <a:t>Dr </a:t>
          </a:r>
          <a:r>
            <a:rPr lang="en-AU" sz="1000" b="0" kern="1200" dirty="0">
              <a:latin typeface="+mn-lt"/>
            </a:rPr>
            <a:t>Tatiana </a:t>
          </a:r>
          <a:r>
            <a:rPr lang="en-AU" sz="1000" b="0" kern="1200" dirty="0" err="1">
              <a:latin typeface="+mn-lt"/>
            </a:rPr>
            <a:t>Naoumidi</a:t>
          </a:r>
          <a:endParaRPr lang="en-SG" sz="1000" b="0" kern="1200" dirty="0">
            <a:latin typeface="+mn-lt"/>
          </a:endParaRPr>
        </a:p>
      </dsp:txBody>
      <dsp:txXfrm>
        <a:off x="6610363" y="3901247"/>
        <a:ext cx="855662" cy="111357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55E510-959D-48D7-96FD-6FF6C6EC19B3}">
      <dsp:nvSpPr>
        <dsp:cNvPr id="0" name=""/>
        <dsp:cNvSpPr/>
      </dsp:nvSpPr>
      <dsp:spPr>
        <a:xfrm>
          <a:off x="949" y="11"/>
          <a:ext cx="1943014" cy="12656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2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International Federation</a:t>
          </a:r>
          <a:endParaRPr lang="en-SG" sz="2200" kern="1200" dirty="0"/>
        </a:p>
      </dsp:txBody>
      <dsp:txXfrm>
        <a:off x="38020" y="37082"/>
        <a:ext cx="1868872" cy="1191543"/>
      </dsp:txXfrm>
    </dsp:sp>
    <dsp:sp modelId="{089AD477-79CF-4846-95EA-F37ACAC3A3CF}">
      <dsp:nvSpPr>
        <dsp:cNvPr id="0" name=""/>
        <dsp:cNvSpPr/>
      </dsp:nvSpPr>
      <dsp:spPr>
        <a:xfrm>
          <a:off x="2846" y="1292128"/>
          <a:ext cx="1939221" cy="12656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4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Advisors / Administration</a:t>
          </a:r>
          <a:endParaRPr lang="en-SG" sz="2000" kern="1200" dirty="0"/>
        </a:p>
      </dsp:txBody>
      <dsp:txXfrm>
        <a:off x="39917" y="1329199"/>
        <a:ext cx="1865079" cy="1191543"/>
      </dsp:txXfrm>
    </dsp:sp>
    <dsp:sp modelId="{835D453A-6905-489F-9257-6DCF32F236FC}">
      <dsp:nvSpPr>
        <dsp:cNvPr id="0" name=""/>
        <dsp:cNvSpPr/>
      </dsp:nvSpPr>
      <dsp:spPr>
        <a:xfrm>
          <a:off x="6628" y="2584245"/>
          <a:ext cx="1931657" cy="26312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5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ITF ADC</a:t>
          </a:r>
          <a:endParaRPr lang="en-SG" sz="2000" kern="1200" dirty="0"/>
        </a:p>
      </dsp:txBody>
      <dsp:txXfrm>
        <a:off x="63204" y="2640821"/>
        <a:ext cx="1818505" cy="251813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F271C9-6692-40D2-99CF-DD2EE6CE4B75}">
      <dsp:nvSpPr>
        <dsp:cNvPr id="0" name=""/>
        <dsp:cNvSpPr/>
      </dsp:nvSpPr>
      <dsp:spPr>
        <a:xfrm>
          <a:off x="4649" y="1994"/>
          <a:ext cx="8107815" cy="1440443"/>
        </a:xfrm>
        <a:prstGeom prst="roundRect">
          <a:avLst>
            <a:gd name="adj" fmla="val 10000"/>
          </a:avLst>
        </a:prstGeom>
        <a:solidFill>
          <a:schemeClr val="accent2">
            <a:shade val="6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400" kern="1200" dirty="0"/>
            <a:t>ITF AD Secretariat</a:t>
          </a:r>
          <a:endParaRPr lang="en-SG" sz="6400" kern="1200" dirty="0"/>
        </a:p>
      </dsp:txBody>
      <dsp:txXfrm>
        <a:off x="46838" y="44183"/>
        <a:ext cx="8023437" cy="1356065"/>
      </dsp:txXfrm>
    </dsp:sp>
    <dsp:sp modelId="{86F322D5-DB73-44A5-B0D2-2E6C3AD869D7}">
      <dsp:nvSpPr>
        <dsp:cNvPr id="0" name=""/>
        <dsp:cNvSpPr/>
      </dsp:nvSpPr>
      <dsp:spPr>
        <a:xfrm>
          <a:off x="4649" y="1584488"/>
          <a:ext cx="4760948" cy="144044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TUE Committee</a:t>
          </a:r>
          <a:endParaRPr lang="en-SG" sz="2800" kern="1200" dirty="0"/>
        </a:p>
      </dsp:txBody>
      <dsp:txXfrm>
        <a:off x="46838" y="1626677"/>
        <a:ext cx="4676570" cy="1356065"/>
      </dsp:txXfrm>
    </dsp:sp>
    <dsp:sp modelId="{1FBD0F48-8C7D-4657-8244-D068FEDF670E}">
      <dsp:nvSpPr>
        <dsp:cNvPr id="0" name=""/>
        <dsp:cNvSpPr/>
      </dsp:nvSpPr>
      <dsp:spPr>
        <a:xfrm>
          <a:off x="4649" y="3166981"/>
          <a:ext cx="1543757" cy="1440443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prstClr val="white"/>
              </a:solidFill>
              <a:latin typeface="Trebuchet MS" panose="020B0603020202020204"/>
              <a:ea typeface="+mn-ea"/>
              <a:cs typeface="+mn-cs"/>
            </a:rPr>
            <a:t>Dr. Ian Graham</a:t>
          </a:r>
          <a:br>
            <a:rPr lang="en-US" sz="2700" kern="1200" dirty="0"/>
          </a:br>
          <a:r>
            <a:rPr lang="en-US" sz="1600" kern="1200" dirty="0"/>
            <a:t>Chair</a:t>
          </a:r>
          <a:endParaRPr lang="en-SG" sz="1600" kern="1200" dirty="0"/>
        </a:p>
      </dsp:txBody>
      <dsp:txXfrm>
        <a:off x="46838" y="3209170"/>
        <a:ext cx="1459379" cy="1356065"/>
      </dsp:txXfrm>
    </dsp:sp>
    <dsp:sp modelId="{C8B916DB-CCCD-49D7-8F3D-93B47B69841C}">
      <dsp:nvSpPr>
        <dsp:cNvPr id="0" name=""/>
        <dsp:cNvSpPr/>
      </dsp:nvSpPr>
      <dsp:spPr>
        <a:xfrm>
          <a:off x="1613244" y="3166981"/>
          <a:ext cx="1543757" cy="1440443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Dr. </a:t>
          </a:r>
          <a:r>
            <a:rPr lang="en-AU" sz="1900" kern="1200" dirty="0" err="1"/>
            <a:t>Tsima</a:t>
          </a:r>
          <a:r>
            <a:rPr lang="en-AU" sz="1900" kern="1200" dirty="0"/>
            <a:t> V. </a:t>
          </a:r>
          <a:r>
            <a:rPr lang="en-AU" sz="1900" kern="1200" dirty="0" err="1"/>
            <a:t>Andromachi</a:t>
          </a:r>
          <a:endParaRPr lang="en-SG" sz="1900" kern="1200" dirty="0"/>
        </a:p>
      </dsp:txBody>
      <dsp:txXfrm>
        <a:off x="1655433" y="3209170"/>
        <a:ext cx="1459379" cy="1356065"/>
      </dsp:txXfrm>
    </dsp:sp>
    <dsp:sp modelId="{9A7348E0-5D68-4FA1-9425-4323082E11FE}">
      <dsp:nvSpPr>
        <dsp:cNvPr id="0" name=""/>
        <dsp:cNvSpPr/>
      </dsp:nvSpPr>
      <dsp:spPr>
        <a:xfrm>
          <a:off x="3221840" y="3166981"/>
          <a:ext cx="1543757" cy="1440443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Dr Tarek Khalid</a:t>
          </a:r>
          <a:endParaRPr lang="en-SG" sz="1900" kern="1200" dirty="0"/>
        </a:p>
      </dsp:txBody>
      <dsp:txXfrm>
        <a:off x="3264029" y="3209170"/>
        <a:ext cx="1459379" cy="1356065"/>
      </dsp:txXfrm>
    </dsp:sp>
    <dsp:sp modelId="{0FE04260-C0D7-4497-816B-0AF21AA4EF02}">
      <dsp:nvSpPr>
        <dsp:cNvPr id="0" name=""/>
        <dsp:cNvSpPr/>
      </dsp:nvSpPr>
      <dsp:spPr>
        <a:xfrm>
          <a:off x="4895273" y="1584488"/>
          <a:ext cx="1543757" cy="144044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Hearing Panel</a:t>
          </a:r>
          <a:endParaRPr lang="en-SG" sz="2800" kern="1200" dirty="0"/>
        </a:p>
      </dsp:txBody>
      <dsp:txXfrm>
        <a:off x="4937462" y="1626677"/>
        <a:ext cx="1459379" cy="1356065"/>
      </dsp:txXfrm>
    </dsp:sp>
    <dsp:sp modelId="{665E1CAC-8914-4C61-BE34-151D3CF5E691}">
      <dsp:nvSpPr>
        <dsp:cNvPr id="0" name=""/>
        <dsp:cNvSpPr/>
      </dsp:nvSpPr>
      <dsp:spPr>
        <a:xfrm>
          <a:off x="4895273" y="3166981"/>
          <a:ext cx="1543757" cy="1440443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900" kern="1200" dirty="0"/>
            <a:t>Dr Carlos Alberto </a:t>
          </a:r>
          <a:r>
            <a:rPr lang="en-AU" sz="1900" kern="1200" dirty="0" err="1"/>
            <a:t>Marrodan</a:t>
          </a:r>
          <a:endParaRPr lang="en-SG" sz="1900" kern="1200" dirty="0"/>
        </a:p>
      </dsp:txBody>
      <dsp:txXfrm>
        <a:off x="4937462" y="3209170"/>
        <a:ext cx="1459379" cy="1356065"/>
      </dsp:txXfrm>
    </dsp:sp>
    <dsp:sp modelId="{3799E201-16DB-4192-B2E1-66F543592242}">
      <dsp:nvSpPr>
        <dsp:cNvPr id="0" name=""/>
        <dsp:cNvSpPr/>
      </dsp:nvSpPr>
      <dsp:spPr>
        <a:xfrm>
          <a:off x="6568707" y="1584488"/>
          <a:ext cx="1543757" cy="144044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Appeals Panel</a:t>
          </a:r>
          <a:endParaRPr lang="en-SG" sz="2800" kern="1200" dirty="0"/>
        </a:p>
      </dsp:txBody>
      <dsp:txXfrm>
        <a:off x="6610896" y="1626677"/>
        <a:ext cx="1459379" cy="1356065"/>
      </dsp:txXfrm>
    </dsp:sp>
    <dsp:sp modelId="{21EC9DE6-C14B-4949-AEC4-CEA3B5EA77C1}">
      <dsp:nvSpPr>
        <dsp:cNvPr id="0" name=""/>
        <dsp:cNvSpPr/>
      </dsp:nvSpPr>
      <dsp:spPr>
        <a:xfrm>
          <a:off x="6568707" y="3166981"/>
          <a:ext cx="1543757" cy="1440443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[?]</a:t>
          </a:r>
          <a:endParaRPr lang="en-SG" sz="1900" kern="1200" dirty="0"/>
        </a:p>
      </dsp:txBody>
      <dsp:txXfrm>
        <a:off x="6610896" y="3209170"/>
        <a:ext cx="1459379" cy="13560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851F1-20E8-4241-8E09-B56902C40489}" type="datetimeFigureOut">
              <a:rPr lang="en-SG" smtClean="0"/>
              <a:t>8/4/2022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225D-304A-48AD-BEC7-E67B64E06C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40735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851F1-20E8-4241-8E09-B56902C40489}" type="datetimeFigureOut">
              <a:rPr lang="en-SG" smtClean="0"/>
              <a:t>8/4/2022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225D-304A-48AD-BEC7-E67B64E06C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72370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851F1-20E8-4241-8E09-B56902C40489}" type="datetimeFigureOut">
              <a:rPr lang="en-SG" smtClean="0"/>
              <a:t>8/4/2022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225D-304A-48AD-BEC7-E67B64E06CEE}" type="slidenum">
              <a:rPr lang="en-SG" smtClean="0"/>
              <a:t>‹#›</a:t>
            </a:fld>
            <a:endParaRPr lang="en-S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28685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851F1-20E8-4241-8E09-B56902C40489}" type="datetimeFigureOut">
              <a:rPr lang="en-SG" smtClean="0"/>
              <a:t>8/4/2022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225D-304A-48AD-BEC7-E67B64E06C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33492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851F1-20E8-4241-8E09-B56902C40489}" type="datetimeFigureOut">
              <a:rPr lang="en-SG" smtClean="0"/>
              <a:t>8/4/2022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225D-304A-48AD-BEC7-E67B64E06CEE}" type="slidenum">
              <a:rPr lang="en-SG" smtClean="0"/>
              <a:t>‹#›</a:t>
            </a:fld>
            <a:endParaRPr lang="en-S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96578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851F1-20E8-4241-8E09-B56902C40489}" type="datetimeFigureOut">
              <a:rPr lang="en-SG" smtClean="0"/>
              <a:t>8/4/2022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225D-304A-48AD-BEC7-E67B64E06C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06325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851F1-20E8-4241-8E09-B56902C40489}" type="datetimeFigureOut">
              <a:rPr lang="en-SG" smtClean="0"/>
              <a:t>8/4/2022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225D-304A-48AD-BEC7-E67B64E06C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88027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851F1-20E8-4241-8E09-B56902C40489}" type="datetimeFigureOut">
              <a:rPr lang="en-SG" smtClean="0"/>
              <a:t>8/4/2022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225D-304A-48AD-BEC7-E67B64E06C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10816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851F1-20E8-4241-8E09-B56902C40489}" type="datetimeFigureOut">
              <a:rPr lang="en-SG" smtClean="0"/>
              <a:t>8/4/2022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225D-304A-48AD-BEC7-E67B64E06C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06520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851F1-20E8-4241-8E09-B56902C40489}" type="datetimeFigureOut">
              <a:rPr lang="en-SG" smtClean="0"/>
              <a:t>8/4/2022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225D-304A-48AD-BEC7-E67B64E06C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26462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851F1-20E8-4241-8E09-B56902C40489}" type="datetimeFigureOut">
              <a:rPr lang="en-SG" smtClean="0"/>
              <a:t>8/4/2022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225D-304A-48AD-BEC7-E67B64E06C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05052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851F1-20E8-4241-8E09-B56902C40489}" type="datetimeFigureOut">
              <a:rPr lang="en-SG" smtClean="0"/>
              <a:t>8/4/2022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225D-304A-48AD-BEC7-E67B64E06C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73853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851F1-20E8-4241-8E09-B56902C40489}" type="datetimeFigureOut">
              <a:rPr lang="en-SG" smtClean="0"/>
              <a:t>8/4/2022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225D-304A-48AD-BEC7-E67B64E06C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907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851F1-20E8-4241-8E09-B56902C40489}" type="datetimeFigureOut">
              <a:rPr lang="en-SG" smtClean="0"/>
              <a:t>8/4/2022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225D-304A-48AD-BEC7-E67B64E06C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78294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851F1-20E8-4241-8E09-B56902C40489}" type="datetimeFigureOut">
              <a:rPr lang="en-SG" smtClean="0"/>
              <a:t>8/4/2022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225D-304A-48AD-BEC7-E67B64E06C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76636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851F1-20E8-4241-8E09-B56902C40489}" type="datetimeFigureOut">
              <a:rPr lang="en-SG" smtClean="0"/>
              <a:t>8/4/2022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0225D-304A-48AD-BEC7-E67B64E06C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42811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851F1-20E8-4241-8E09-B56902C40489}" type="datetimeFigureOut">
              <a:rPr lang="en-SG" smtClean="0"/>
              <a:t>8/4/2022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E0225D-304A-48AD-BEC7-E67B64E06C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72868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A1652ED-6024-45FE-A572-817CC96AE7A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781" b="667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ECC397A-0F9C-46B8-B7CF-47E192C27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22021" y="3231931"/>
            <a:ext cx="3852041" cy="1834056"/>
          </a:xfrm>
        </p:spPr>
        <p:txBody>
          <a:bodyPr>
            <a:normAutofit/>
          </a:bodyPr>
          <a:lstStyle/>
          <a:p>
            <a:r>
              <a:rPr lang="en-US" sz="4000" dirty="0"/>
              <a:t>ITF Anti-Doping Committee</a:t>
            </a:r>
            <a:endParaRPr lang="en-SG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B45037-0559-45DA-BD5F-BAF55C722C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910" y="5242675"/>
            <a:ext cx="4330262" cy="683284"/>
          </a:xfrm>
        </p:spPr>
        <p:txBody>
          <a:bodyPr>
            <a:normAutofit fontScale="77500" lnSpcReduction="20000"/>
          </a:bodyPr>
          <a:lstStyle/>
          <a:p>
            <a:r>
              <a:rPr lang="en-US" sz="2000" dirty="0" err="1"/>
              <a:t>Organisation</a:t>
            </a:r>
            <a:r>
              <a:rPr lang="en-US" sz="2000" dirty="0"/>
              <a:t> Chart, Roles and duties of ADC &amp; Terms of Reference [as at 8 April 2022]</a:t>
            </a:r>
            <a:endParaRPr lang="en-SG" sz="2000" dirty="0"/>
          </a:p>
        </p:txBody>
      </p:sp>
    </p:spTree>
    <p:extLst>
      <p:ext uri="{BB962C8B-B14F-4D97-AF65-F5344CB8AC3E}">
        <p14:creationId xmlns:p14="http://schemas.microsoft.com/office/powerpoint/2010/main" val="3120925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6ABCF86-9EE3-4724-A667-88A88BB78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of Reference</a:t>
            </a:r>
            <a:endParaRPr lang="en-SG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7FEF31-817A-4701-97B9-679A6CF483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Of ITF AD Committee Members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049103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6FCCB-EC83-457A-A8F1-60112E4D9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8437"/>
            <a:ext cx="10515600" cy="1325563"/>
          </a:xfrm>
        </p:spPr>
        <p:txBody>
          <a:bodyPr/>
          <a:lstStyle/>
          <a:p>
            <a:r>
              <a:rPr lang="en-US" dirty="0"/>
              <a:t>Terms of Reference </a:t>
            </a:r>
            <a:br>
              <a:rPr lang="en-US" dirty="0"/>
            </a:br>
            <a:r>
              <a:rPr lang="en-US" sz="2800" dirty="0"/>
              <a:t>of the ITF AD Committee Members</a:t>
            </a:r>
            <a:endParaRPr lang="en-SG" sz="2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16E7096-FEDB-4565-A89F-0C385B3CDE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450549"/>
              </p:ext>
            </p:extLst>
          </p:nvPr>
        </p:nvGraphicFramePr>
        <p:xfrm>
          <a:off x="838200" y="1524000"/>
          <a:ext cx="10515600" cy="4968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7619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6FCCB-EC83-457A-A8F1-60112E4D9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8437"/>
            <a:ext cx="10515600" cy="1325563"/>
          </a:xfrm>
        </p:spPr>
        <p:txBody>
          <a:bodyPr/>
          <a:lstStyle/>
          <a:p>
            <a:r>
              <a:rPr lang="en-US" dirty="0"/>
              <a:t>Terms of Reference </a:t>
            </a:r>
            <a:br>
              <a:rPr lang="en-US" dirty="0"/>
            </a:br>
            <a:r>
              <a:rPr lang="en-US" sz="2800" dirty="0"/>
              <a:t>of the ITF AD Committee Members</a:t>
            </a:r>
            <a:endParaRPr lang="en-SG" sz="2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16E7096-FEDB-4565-A89F-0C385B3CDE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0273085"/>
              </p:ext>
            </p:extLst>
          </p:nvPr>
        </p:nvGraphicFramePr>
        <p:xfrm>
          <a:off x="838200" y="1524000"/>
          <a:ext cx="10515600" cy="4968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4579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6FCCB-EC83-457A-A8F1-60112E4D9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8437"/>
            <a:ext cx="10515600" cy="1325563"/>
          </a:xfrm>
        </p:spPr>
        <p:txBody>
          <a:bodyPr/>
          <a:lstStyle/>
          <a:p>
            <a:r>
              <a:rPr lang="en-US" dirty="0"/>
              <a:t>Terms of Reference </a:t>
            </a:r>
            <a:br>
              <a:rPr lang="en-US" dirty="0"/>
            </a:br>
            <a:r>
              <a:rPr lang="en-US" sz="2800" dirty="0"/>
              <a:t>of the ITF AD Committee Members</a:t>
            </a:r>
            <a:endParaRPr lang="en-SG" sz="2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16E7096-FEDB-4565-A89F-0C385B3CDE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1363064"/>
              </p:ext>
            </p:extLst>
          </p:nvPr>
        </p:nvGraphicFramePr>
        <p:xfrm>
          <a:off x="838200" y="1524000"/>
          <a:ext cx="10515600" cy="4968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7315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3149947-11C7-40BD-8DCA-141137C36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End</a:t>
            </a:r>
            <a:endParaRPr lang="en-SG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DDF48C-7BCB-47BF-A944-99ADBABA28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Updated by Derrick Chan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611318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80D2B-5AE9-41C0-913E-8CD51D54B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2639"/>
          </a:xfrm>
        </p:spPr>
        <p:txBody>
          <a:bodyPr/>
          <a:lstStyle/>
          <a:p>
            <a:r>
              <a:rPr lang="en-AU" dirty="0"/>
              <a:t>Abbreviations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E0B51F1E-9C42-427B-9E49-442D8C83B8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0299498"/>
              </p:ext>
            </p:extLst>
          </p:nvPr>
        </p:nvGraphicFramePr>
        <p:xfrm>
          <a:off x="677863" y="1342239"/>
          <a:ext cx="8596312" cy="4829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1113">
                  <a:extLst>
                    <a:ext uri="{9D8B030D-6E8A-4147-A177-3AD203B41FA5}">
                      <a16:colId xmlns:a16="http://schemas.microsoft.com/office/drawing/2014/main" val="2077561965"/>
                    </a:ext>
                  </a:extLst>
                </a:gridCol>
                <a:gridCol w="6665199">
                  <a:extLst>
                    <a:ext uri="{9D8B030D-6E8A-4147-A177-3AD203B41FA5}">
                      <a16:colId xmlns:a16="http://schemas.microsoft.com/office/drawing/2014/main" val="1967461466"/>
                    </a:ext>
                  </a:extLst>
                </a:gridCol>
              </a:tblGrid>
              <a:tr h="439036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Abbreviation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Definition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001762"/>
                  </a:ext>
                </a:extLst>
              </a:tr>
              <a:tr h="439036">
                <a:tc>
                  <a:txBody>
                    <a:bodyPr/>
                    <a:lstStyle/>
                    <a:p>
                      <a:r>
                        <a:rPr lang="en-AU" dirty="0"/>
                        <a:t>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Anti Doping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072372"/>
                  </a:ext>
                </a:extLst>
              </a:tr>
              <a:tr h="439036">
                <a:tc>
                  <a:txBody>
                    <a:bodyPr/>
                    <a:lstStyle/>
                    <a:p>
                      <a:r>
                        <a:rPr lang="en-AU" dirty="0"/>
                        <a:t>ADC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Anti Doping Committee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968694"/>
                  </a:ext>
                </a:extLst>
              </a:tr>
              <a:tr h="439036">
                <a:tc>
                  <a:txBody>
                    <a:bodyPr/>
                    <a:lstStyle/>
                    <a:p>
                      <a:r>
                        <a:rPr lang="en-AU" dirty="0"/>
                        <a:t>ADAMS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Anti Doping Administration &amp; Management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870340"/>
                  </a:ext>
                </a:extLst>
              </a:tr>
              <a:tr h="439036">
                <a:tc>
                  <a:txBody>
                    <a:bodyPr/>
                    <a:lstStyle/>
                    <a:p>
                      <a:r>
                        <a:rPr lang="en-AU" dirty="0"/>
                        <a:t>ADRV’s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Anti Doping Rules Violations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1526607"/>
                  </a:ext>
                </a:extLst>
              </a:tr>
              <a:tr h="439036">
                <a:tc>
                  <a:txBody>
                    <a:bodyPr/>
                    <a:lstStyle/>
                    <a:p>
                      <a:r>
                        <a:rPr lang="en-AU" dirty="0"/>
                        <a:t>APMU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Athlete Passport Management Unit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450221"/>
                  </a:ext>
                </a:extLst>
              </a:tr>
              <a:tr h="439036">
                <a:tc>
                  <a:txBody>
                    <a:bodyPr/>
                    <a:lstStyle/>
                    <a:p>
                      <a:r>
                        <a:rPr lang="en-AU" dirty="0"/>
                        <a:t>HQ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Headquarters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4658328"/>
                  </a:ext>
                </a:extLst>
              </a:tr>
              <a:tr h="439036">
                <a:tc>
                  <a:txBody>
                    <a:bodyPr/>
                    <a:lstStyle/>
                    <a:p>
                      <a:r>
                        <a:rPr lang="en-AU" dirty="0"/>
                        <a:t>I/C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In Charge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6975718"/>
                  </a:ext>
                </a:extLst>
              </a:tr>
              <a:tr h="439036">
                <a:tc>
                  <a:txBody>
                    <a:bodyPr/>
                    <a:lstStyle/>
                    <a:p>
                      <a:r>
                        <a:rPr lang="en-AU" dirty="0"/>
                        <a:t>ITF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International </a:t>
                      </a:r>
                      <a:r>
                        <a:rPr lang="en-AU" dirty="0" err="1"/>
                        <a:t>Taekwon</a:t>
                      </a:r>
                      <a:r>
                        <a:rPr lang="en-AU" dirty="0"/>
                        <a:t>-Do Federation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1810398"/>
                  </a:ext>
                </a:extLst>
              </a:tr>
              <a:tr h="439036">
                <a:tc>
                  <a:txBody>
                    <a:bodyPr/>
                    <a:lstStyle/>
                    <a:p>
                      <a:r>
                        <a:rPr lang="en-AU" dirty="0"/>
                        <a:t>NGB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National Governing Body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378546"/>
                  </a:ext>
                </a:extLst>
              </a:tr>
              <a:tr h="439036">
                <a:tc>
                  <a:txBody>
                    <a:bodyPr/>
                    <a:lstStyle/>
                    <a:p>
                      <a:r>
                        <a:rPr lang="en-AU"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Therapeutic Use Exemption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975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0288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6E054-871B-4C9B-B8F4-31513A5D1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657" y="38780"/>
            <a:ext cx="10515600" cy="1325563"/>
          </a:xfrm>
        </p:spPr>
        <p:txBody>
          <a:bodyPr/>
          <a:lstStyle/>
          <a:p>
            <a:r>
              <a:rPr lang="en-US" dirty="0" err="1"/>
              <a:t>Organisation</a:t>
            </a:r>
            <a:r>
              <a:rPr lang="en-US" dirty="0"/>
              <a:t> Chart of the ITF ADC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126204B-0E23-48C8-97BF-039C2313C1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0616887"/>
              </p:ext>
            </p:extLst>
          </p:nvPr>
        </p:nvGraphicFramePr>
        <p:xfrm>
          <a:off x="2270760" y="1349829"/>
          <a:ext cx="9634583" cy="5041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2AF9D90B-285B-413C-80A6-D906D39254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5104502"/>
              </p:ext>
            </p:extLst>
          </p:nvPr>
        </p:nvGraphicFramePr>
        <p:xfrm>
          <a:off x="286657" y="1364343"/>
          <a:ext cx="1944914" cy="5215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813169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931B997-00A3-47D2-81E4-BB1B91D8F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functions of ITF ADC</a:t>
            </a:r>
            <a:endParaRPr lang="en-SG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778B3B-4A4F-455A-84E5-D8A7BCCA61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Which committee does what?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069140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6E054-871B-4C9B-B8F4-31513A5D1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657" y="337048"/>
            <a:ext cx="10515600" cy="1325563"/>
          </a:xfrm>
        </p:spPr>
        <p:txBody>
          <a:bodyPr/>
          <a:lstStyle/>
          <a:p>
            <a:r>
              <a:rPr lang="en-US" dirty="0" err="1"/>
              <a:t>Organisation</a:t>
            </a:r>
            <a:r>
              <a:rPr lang="en-US" dirty="0"/>
              <a:t> Chart of the ITF ADC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126204B-0E23-48C8-97BF-039C2313C1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3683351"/>
              </p:ext>
            </p:extLst>
          </p:nvPr>
        </p:nvGraphicFramePr>
        <p:xfrm>
          <a:off x="2336800" y="1349829"/>
          <a:ext cx="9568543" cy="5041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2AF9D90B-285B-413C-80A6-D906D39254BF}"/>
              </a:ext>
            </a:extLst>
          </p:cNvPr>
          <p:cNvGraphicFramePr/>
          <p:nvPr/>
        </p:nvGraphicFramePr>
        <p:xfrm>
          <a:off x="286657" y="1364343"/>
          <a:ext cx="1944914" cy="5215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5D572A29-6085-4C3D-B02C-1B958591FF81}"/>
              </a:ext>
            </a:extLst>
          </p:cNvPr>
          <p:cNvSpPr/>
          <p:nvPr/>
        </p:nvSpPr>
        <p:spPr>
          <a:xfrm>
            <a:off x="1808480" y="3710168"/>
            <a:ext cx="8387080" cy="1485221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EAB899A1-35CD-4115-83D4-EE30BB124441}"/>
              </a:ext>
            </a:extLst>
          </p:cNvPr>
          <p:cNvSpPr/>
          <p:nvPr/>
        </p:nvSpPr>
        <p:spPr>
          <a:xfrm>
            <a:off x="1808480" y="5493657"/>
            <a:ext cx="7066824" cy="1172439"/>
          </a:xfrm>
          <a:prstGeom prst="wedgeRoundRectCallout">
            <a:avLst>
              <a:gd name="adj1" fmla="val 14132"/>
              <a:gd name="adj2" fmla="val -81421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/>
              <a:t>Reports to the ITF President.</a:t>
            </a:r>
          </a:p>
          <a:p>
            <a:r>
              <a:rPr lang="en-US" sz="1600" dirty="0"/>
              <a:t>The ITF ADC shall assist in the ITF and the ITF Secretariat in guiding the set-up and operationalizing of rules and procedure for compliance with the WADA Code and its standards. </a:t>
            </a:r>
            <a:endParaRPr lang="en-SG" sz="1600" dirty="0"/>
          </a:p>
        </p:txBody>
      </p:sp>
    </p:spTree>
    <p:extLst>
      <p:ext uri="{BB962C8B-B14F-4D97-AF65-F5344CB8AC3E}">
        <p14:creationId xmlns:p14="http://schemas.microsoft.com/office/powerpoint/2010/main" val="1809461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6E054-871B-4C9B-B8F4-31513A5D1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657" y="38780"/>
            <a:ext cx="10515600" cy="1325563"/>
          </a:xfrm>
        </p:spPr>
        <p:txBody>
          <a:bodyPr/>
          <a:lstStyle/>
          <a:p>
            <a:r>
              <a:rPr lang="en-US" dirty="0" err="1"/>
              <a:t>Organisation</a:t>
            </a:r>
            <a:r>
              <a:rPr lang="en-US" dirty="0"/>
              <a:t> Chart of the ITF ADC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126204B-0E23-48C8-97BF-039C2313C1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8187787"/>
              </p:ext>
            </p:extLst>
          </p:nvPr>
        </p:nvGraphicFramePr>
        <p:xfrm>
          <a:off x="2336800" y="1349829"/>
          <a:ext cx="9568543" cy="5041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2AF9D90B-285B-413C-80A6-D906D39254BF}"/>
              </a:ext>
            </a:extLst>
          </p:cNvPr>
          <p:cNvGraphicFramePr/>
          <p:nvPr/>
        </p:nvGraphicFramePr>
        <p:xfrm>
          <a:off x="286657" y="1364343"/>
          <a:ext cx="1944914" cy="5215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F052173A-0A21-4112-B29A-F0A51B9752F2}"/>
              </a:ext>
            </a:extLst>
          </p:cNvPr>
          <p:cNvSpPr/>
          <p:nvPr/>
        </p:nvSpPr>
        <p:spPr>
          <a:xfrm>
            <a:off x="3251109" y="3870552"/>
            <a:ext cx="5970815" cy="1485221"/>
          </a:xfrm>
          <a:prstGeom prst="wedgeRoundRectCallout">
            <a:avLst>
              <a:gd name="adj1" fmla="val 52949"/>
              <a:gd name="adj2" fmla="val -83130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/>
              <a:t>The ITF Advisors to the ITF (including the ITF Secretariat and ITF ADC) shall comprise of individuals intimately familiar with anti-doping rules and procedure. </a:t>
            </a:r>
            <a:endParaRPr lang="en-SG" sz="1600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0384366-B42F-4B9D-8ADF-3DB7CA38B9D5}"/>
              </a:ext>
            </a:extLst>
          </p:cNvPr>
          <p:cNvSpPr/>
          <p:nvPr/>
        </p:nvSpPr>
        <p:spPr>
          <a:xfrm>
            <a:off x="9398000" y="2490968"/>
            <a:ext cx="1711960" cy="1485221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87185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6E054-871B-4C9B-B8F4-31513A5D1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657" y="38780"/>
            <a:ext cx="10515600" cy="1325563"/>
          </a:xfrm>
        </p:spPr>
        <p:txBody>
          <a:bodyPr/>
          <a:lstStyle/>
          <a:p>
            <a:r>
              <a:rPr lang="en-US" dirty="0" err="1"/>
              <a:t>Organisation</a:t>
            </a:r>
            <a:r>
              <a:rPr lang="en-US" dirty="0"/>
              <a:t> Chart of the ITF ADC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126204B-0E23-48C8-97BF-039C2313C1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1596225"/>
              </p:ext>
            </p:extLst>
          </p:nvPr>
        </p:nvGraphicFramePr>
        <p:xfrm>
          <a:off x="2336800" y="1349829"/>
          <a:ext cx="9568543" cy="5041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2AF9D90B-285B-413C-80A6-D906D39254BF}"/>
              </a:ext>
            </a:extLst>
          </p:cNvPr>
          <p:cNvGraphicFramePr/>
          <p:nvPr/>
        </p:nvGraphicFramePr>
        <p:xfrm>
          <a:off x="286657" y="1364343"/>
          <a:ext cx="1944914" cy="52155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030249F-3ACB-45A1-86E5-AD00387D0E5F}"/>
              </a:ext>
            </a:extLst>
          </p:cNvPr>
          <p:cNvSpPr/>
          <p:nvPr/>
        </p:nvSpPr>
        <p:spPr>
          <a:xfrm>
            <a:off x="1489076" y="1364343"/>
            <a:ext cx="7837713" cy="5233035"/>
          </a:xfrm>
          <a:prstGeom prst="wedgeRoundRectCallout">
            <a:avLst>
              <a:gd name="adj1" fmla="val 57351"/>
              <a:gd name="adj2" fmla="val -11934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The ITF AD Secretariat shall comprise full-time personnel at HQ, which shall: </a:t>
            </a:r>
          </a:p>
          <a:p>
            <a:pPr algn="ctr"/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Address / notify / deploy the Committee or Independent Panel as required within the required timelines,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Monitor ADAMs and address any issues or matters arising therefrom,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Assist in the administration of hearing dates and documentation of any Independent Panel required to be convened,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Operationalize the ITF AD Rules through ADAMS or otherwise,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Inform the requisite committee I/C on a matter related to his or her duties (for example, inform the data protection officer of any data breach / inform education I/C on any coming ITF-sanctioned seminar or event so that educational initiatives can be prepared),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Assist the ITF ADC on any matters of administration (for example, procurement / printing of any materials for seminars for education </a:t>
            </a:r>
            <a:r>
              <a:rPr lang="en-US" sz="1400" dirty="0" err="1"/>
              <a:t>etc</a:t>
            </a:r>
            <a:r>
              <a:rPr lang="en-US" sz="1400" dirty="0"/>
              <a:t>), 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Address any other matters required to be urgently addressed in the event that the ITF ADC is not reachable within short notice.  </a:t>
            </a:r>
            <a:endParaRPr lang="en-SG" sz="1400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59BFF0D-EE78-44C3-90CD-6A7F3A556027}"/>
              </a:ext>
            </a:extLst>
          </p:cNvPr>
          <p:cNvSpPr/>
          <p:nvPr/>
        </p:nvSpPr>
        <p:spPr>
          <a:xfrm>
            <a:off x="9753880" y="2686389"/>
            <a:ext cx="1306286" cy="1485221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770297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61C0A-12F0-4044-8150-8005337DE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Independent Panels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6CC4A4B-05F6-40F4-9EE3-B13811ABDF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3784748"/>
              </p:ext>
            </p:extLst>
          </p:nvPr>
        </p:nvGraphicFramePr>
        <p:xfrm>
          <a:off x="343990" y="1561737"/>
          <a:ext cx="8117114" cy="4609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A07C12F4-BEFB-4576-82B7-4D95A8DB3385}"/>
              </a:ext>
            </a:extLst>
          </p:cNvPr>
          <p:cNvSpPr/>
          <p:nvPr/>
        </p:nvSpPr>
        <p:spPr>
          <a:xfrm>
            <a:off x="8610600" y="819126"/>
            <a:ext cx="3456215" cy="4956834"/>
          </a:xfrm>
          <a:prstGeom prst="wedgeRoundRectCallout">
            <a:avLst>
              <a:gd name="adj1" fmla="val -81365"/>
              <a:gd name="adj2" fmla="val -20258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/>
              <a:t>One of the duties of the ITF AD Secretariat is to Address / notify / deploy the Committee or Independent Panel as required within the required timelines, and to assist the convening of any hearing if needed.</a:t>
            </a:r>
          </a:p>
          <a:p>
            <a:endParaRPr lang="en-US" sz="1600" dirty="0"/>
          </a:p>
          <a:p>
            <a:r>
              <a:rPr lang="en-US" sz="1600" dirty="0"/>
              <a:t>The secretariat shall only assist on administration. The decisions of the Committee / Panel shall be independent as required under the WADA Code.</a:t>
            </a:r>
          </a:p>
          <a:p>
            <a:endParaRPr lang="en-US" sz="1600" dirty="0"/>
          </a:p>
          <a:p>
            <a:r>
              <a:rPr lang="en-US" sz="1600" dirty="0"/>
              <a:t>The TUE Committee / Panels cannot be presided on by any member of the ITF ADC.</a:t>
            </a:r>
            <a:endParaRPr lang="en-SG" sz="1600" dirty="0"/>
          </a:p>
        </p:txBody>
      </p:sp>
    </p:spTree>
    <p:extLst>
      <p:ext uri="{BB962C8B-B14F-4D97-AF65-F5344CB8AC3E}">
        <p14:creationId xmlns:p14="http://schemas.microsoft.com/office/powerpoint/2010/main" val="3886399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90582-093F-4106-AF6B-1573FD5BC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Contracted External Parties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F0B09B3-5936-45AF-A444-76EB18770C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5460979"/>
              </p:ext>
            </p:extLst>
          </p:nvPr>
        </p:nvGraphicFramePr>
        <p:xfrm>
          <a:off x="677863" y="1417320"/>
          <a:ext cx="10495718" cy="46247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00ABDA84-F742-46F9-BD4E-01731CD633E8}"/>
              </a:ext>
            </a:extLst>
          </p:cNvPr>
          <p:cNvSpPr/>
          <p:nvPr/>
        </p:nvSpPr>
        <p:spPr>
          <a:xfrm>
            <a:off x="8476343" y="1027906"/>
            <a:ext cx="3193143" cy="2061029"/>
          </a:xfrm>
          <a:prstGeom prst="wedgeRoundRectCallout">
            <a:avLst>
              <a:gd name="adj1" fmla="val -98477"/>
              <a:gd name="adj2" fmla="val 21014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To be contracted externally for the management of Athlete Passports as required under the WADA Code. </a:t>
            </a:r>
            <a:endParaRPr lang="en-SG" sz="1600" dirty="0"/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7F683008-5B2A-464A-8BD4-773C29795E43}"/>
              </a:ext>
            </a:extLst>
          </p:cNvPr>
          <p:cNvSpPr/>
          <p:nvPr/>
        </p:nvSpPr>
        <p:spPr>
          <a:xfrm>
            <a:off x="674915" y="1586706"/>
            <a:ext cx="3193143" cy="2061029"/>
          </a:xfrm>
          <a:prstGeom prst="wedgeRoundRectCallout">
            <a:avLst>
              <a:gd name="adj1" fmla="val 62682"/>
              <a:gd name="adj2" fmla="val 30662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Contracted externally for the management of TUEs, ADRVs reported, management of Athlete information etc.  </a:t>
            </a:r>
            <a:endParaRPr lang="en-SG" sz="1600" dirty="0"/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B83E556C-E0D5-47BA-B372-0E616B11DBC2}"/>
              </a:ext>
            </a:extLst>
          </p:cNvPr>
          <p:cNvSpPr/>
          <p:nvPr/>
        </p:nvSpPr>
        <p:spPr>
          <a:xfrm>
            <a:off x="181429" y="4240779"/>
            <a:ext cx="3994331" cy="2061029"/>
          </a:xfrm>
          <a:prstGeom prst="wedgeRoundRectCallout">
            <a:avLst>
              <a:gd name="adj1" fmla="val 99227"/>
              <a:gd name="adj2" fmla="val 9993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To be contracted externally for the management of Out-of-Competition tests, In-Competition testing (including training of Doping Control Officers </a:t>
            </a:r>
            <a:r>
              <a:rPr lang="en-US" sz="1600" dirty="0" err="1"/>
              <a:t>etc</a:t>
            </a:r>
            <a:r>
              <a:rPr lang="en-US" sz="1600" dirty="0"/>
              <a:t>) / alternatively to be contracted by organizing NGB of ITF-sanctioned event.</a:t>
            </a:r>
            <a:endParaRPr lang="en-SG" sz="1600" dirty="0"/>
          </a:p>
        </p:txBody>
      </p:sp>
    </p:spTree>
    <p:extLst>
      <p:ext uri="{BB962C8B-B14F-4D97-AF65-F5344CB8AC3E}">
        <p14:creationId xmlns:p14="http://schemas.microsoft.com/office/powerpoint/2010/main" val="283471853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552</TotalTime>
  <Words>1288</Words>
  <Application>Microsoft Office PowerPoint</Application>
  <PresentationFormat>Widescreen</PresentationFormat>
  <Paragraphs>188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Facet</vt:lpstr>
      <vt:lpstr>ITF Anti-Doping Committee</vt:lpstr>
      <vt:lpstr>Abbreviations</vt:lpstr>
      <vt:lpstr>Organisation Chart of the ITF ADC</vt:lpstr>
      <vt:lpstr>General functions of ITF ADC</vt:lpstr>
      <vt:lpstr>Organisation Chart of the ITF ADC</vt:lpstr>
      <vt:lpstr>Organisation Chart of the ITF ADC</vt:lpstr>
      <vt:lpstr>Organisation Chart of the ITF ADC</vt:lpstr>
      <vt:lpstr>Independent Panels</vt:lpstr>
      <vt:lpstr>Contracted External Parties</vt:lpstr>
      <vt:lpstr>Terms of Reference</vt:lpstr>
      <vt:lpstr>Terms of Reference  of the ITF AD Committee Members</vt:lpstr>
      <vt:lpstr>Terms of Reference  of the ITF AD Committee Members</vt:lpstr>
      <vt:lpstr>Terms of Reference  of the ITF AD Committee Members</vt:lpstr>
      <vt:lpstr>The 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ITF Anti-Doping Committee</dc:title>
  <dc:creator>WEILING CHEN</dc:creator>
  <cp:lastModifiedBy>Derrick Chan</cp:lastModifiedBy>
  <cp:revision>45</cp:revision>
  <dcterms:created xsi:type="dcterms:W3CDTF">2020-10-24T06:23:06Z</dcterms:created>
  <dcterms:modified xsi:type="dcterms:W3CDTF">2022-04-08T03:40:47Z</dcterms:modified>
</cp:coreProperties>
</file>